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93464" r:id="rId4"/>
  </p:sldMasterIdLst>
  <p:notesMasterIdLst>
    <p:notesMasterId r:id="rId22"/>
  </p:notesMasterIdLst>
  <p:handoutMasterIdLst>
    <p:handoutMasterId r:id="rId23"/>
  </p:handoutMasterIdLst>
  <p:sldIdLst>
    <p:sldId id="385" r:id="rId5"/>
    <p:sldId id="361" r:id="rId6"/>
    <p:sldId id="349" r:id="rId7"/>
    <p:sldId id="365" r:id="rId8"/>
    <p:sldId id="346" r:id="rId9"/>
    <p:sldId id="320" r:id="rId10"/>
    <p:sldId id="389" r:id="rId11"/>
    <p:sldId id="380" r:id="rId12"/>
    <p:sldId id="316" r:id="rId13"/>
    <p:sldId id="381" r:id="rId14"/>
    <p:sldId id="341" r:id="rId15"/>
    <p:sldId id="386" r:id="rId16"/>
    <p:sldId id="387" r:id="rId17"/>
    <p:sldId id="390" r:id="rId18"/>
    <p:sldId id="391" r:id="rId19"/>
    <p:sldId id="392" r:id="rId20"/>
    <p:sldId id="393" r:id="rId21"/>
  </p:sldIdLst>
  <p:sldSz cx="9144000" cy="6858000" type="screen4x3"/>
  <p:notesSz cx="6669088"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4">
          <p15:clr>
            <a:srgbClr val="A4A3A4"/>
          </p15:clr>
        </p15:guide>
        <p15:guide id="2" orient="horz" pos="1236">
          <p15:clr>
            <a:srgbClr val="A4A3A4"/>
          </p15:clr>
        </p15:guide>
        <p15:guide id="3" orient="horz" pos="1079">
          <p15:clr>
            <a:srgbClr val="A4A3A4"/>
          </p15:clr>
        </p15:guide>
        <p15:guide id="4" orient="horz" pos="4206">
          <p15:clr>
            <a:srgbClr val="A4A3A4"/>
          </p15:clr>
        </p15:guide>
        <p15:guide id="5" orient="horz" pos="773">
          <p15:clr>
            <a:srgbClr val="A4A3A4"/>
          </p15:clr>
        </p15:guide>
        <p15:guide id="6" pos="112">
          <p15:clr>
            <a:srgbClr val="A4A3A4"/>
          </p15:clr>
        </p15:guide>
        <p15:guide id="7" pos="2824">
          <p15:clr>
            <a:srgbClr val="A4A3A4"/>
          </p15:clr>
        </p15:guide>
        <p15:guide id="8" pos="2936">
          <p15:clr>
            <a:srgbClr val="A4A3A4"/>
          </p15:clr>
        </p15:guide>
        <p15:guide id="9" pos="3389">
          <p15:clr>
            <a:srgbClr val="A4A3A4"/>
          </p15:clr>
        </p15:guide>
        <p15:guide id="10" pos="3502">
          <p15:clr>
            <a:srgbClr val="A4A3A4"/>
          </p15:clr>
        </p15:guide>
        <p15:guide id="11" pos="3953">
          <p15:clr>
            <a:srgbClr val="A4A3A4"/>
          </p15:clr>
        </p15:guide>
        <p15:guide id="12" pos="4067">
          <p15:clr>
            <a:srgbClr val="A4A3A4"/>
          </p15:clr>
        </p15:guide>
        <p15:guide id="13" pos="4517">
          <p15:clr>
            <a:srgbClr val="A4A3A4"/>
          </p15:clr>
        </p15:guide>
        <p15:guide id="14" pos="4630">
          <p15:clr>
            <a:srgbClr val="A4A3A4"/>
          </p15:clr>
        </p15:guide>
        <p15:guide id="15" pos="5082">
          <p15:clr>
            <a:srgbClr val="A4A3A4"/>
          </p15:clr>
        </p15:guide>
        <p15:guide id="16" pos="5196">
          <p15:clr>
            <a:srgbClr val="A4A3A4"/>
          </p15:clr>
        </p15:guide>
        <p15:guide id="17" pos="5646">
          <p15:clr>
            <a:srgbClr val="A4A3A4"/>
          </p15:clr>
        </p15:guide>
        <p15:guide id="18" pos="2373">
          <p15:clr>
            <a:srgbClr val="A4A3A4"/>
          </p15:clr>
        </p15:guide>
        <p15:guide id="19" pos="1693">
          <p15:clr>
            <a:srgbClr val="A4A3A4"/>
          </p15:clr>
        </p15:guide>
        <p15:guide id="20" pos="2258">
          <p15:clr>
            <a:srgbClr val="A4A3A4"/>
          </p15:clr>
        </p15:guide>
        <p15:guide id="21" pos="1809">
          <p15:clr>
            <a:srgbClr val="A4A3A4"/>
          </p15:clr>
        </p15:guide>
        <p15:guide id="22" pos="1243">
          <p15:clr>
            <a:srgbClr val="A4A3A4"/>
          </p15:clr>
        </p15:guide>
        <p15:guide id="23" pos="1128">
          <p15:clr>
            <a:srgbClr val="A4A3A4"/>
          </p15:clr>
        </p15:guide>
        <p15:guide id="24" pos="564">
          <p15:clr>
            <a:srgbClr val="A4A3A4"/>
          </p15:clr>
        </p15:guide>
        <p15:guide id="25" pos="67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FF"/>
    <a:srgbClr val="000000"/>
    <a:srgbClr val="FFFF99"/>
    <a:srgbClr val="9999FF"/>
    <a:srgbClr val="55595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69" autoAdjust="0"/>
    <p:restoredTop sz="84673" autoAdjust="0"/>
  </p:normalViewPr>
  <p:slideViewPr>
    <p:cSldViewPr snapToGrid="0" snapToObjects="1">
      <p:cViewPr varScale="1">
        <p:scale>
          <a:sx n="155" d="100"/>
          <a:sy n="155" d="100"/>
        </p:scale>
        <p:origin x="4572" y="138"/>
      </p:cViewPr>
      <p:guideLst>
        <p:guide orient="horz" pos="114"/>
        <p:guide orient="horz" pos="1236"/>
        <p:guide orient="horz" pos="1079"/>
        <p:guide orient="horz" pos="4206"/>
        <p:guide orient="horz" pos="773"/>
        <p:guide pos="112"/>
        <p:guide pos="2824"/>
        <p:guide pos="2936"/>
        <p:guide pos="3389"/>
        <p:guide pos="3502"/>
        <p:guide pos="3953"/>
        <p:guide pos="4067"/>
        <p:guide pos="4517"/>
        <p:guide pos="4630"/>
        <p:guide pos="5082"/>
        <p:guide pos="5196"/>
        <p:guide pos="5646"/>
        <p:guide pos="2373"/>
        <p:guide pos="1693"/>
        <p:guide pos="2258"/>
        <p:guide pos="1809"/>
        <p:guide pos="1243"/>
        <p:guide pos="1128"/>
        <p:guide pos="564"/>
        <p:guide pos="67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49" d="100"/>
        <a:sy n="14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332"/>
          </a:xfrm>
          <a:prstGeom prst="rect">
            <a:avLst/>
          </a:prstGeom>
        </p:spPr>
        <p:txBody>
          <a:bodyPr vert="horz" lIns="90727" tIns="45363" rIns="90727" bIns="45363" rtlCol="0"/>
          <a:lstStyle>
            <a:lvl1pPr algn="l">
              <a:defRPr sz="1200"/>
            </a:lvl1pPr>
          </a:lstStyle>
          <a:p>
            <a:endParaRPr lang="en-US"/>
          </a:p>
        </p:txBody>
      </p:sp>
      <p:sp>
        <p:nvSpPr>
          <p:cNvPr id="3" name="Date Placeholder 2"/>
          <p:cNvSpPr>
            <a:spLocks noGrp="1"/>
          </p:cNvSpPr>
          <p:nvPr>
            <p:ph type="dt" sz="quarter" idx="1"/>
          </p:nvPr>
        </p:nvSpPr>
        <p:spPr>
          <a:xfrm>
            <a:off x="3777607" y="0"/>
            <a:ext cx="2889938" cy="496332"/>
          </a:xfrm>
          <a:prstGeom prst="rect">
            <a:avLst/>
          </a:prstGeom>
        </p:spPr>
        <p:txBody>
          <a:bodyPr vert="horz" lIns="90727" tIns="45363" rIns="90727" bIns="45363" rtlCol="0"/>
          <a:lstStyle>
            <a:lvl1pPr algn="r">
              <a:defRPr sz="1200"/>
            </a:lvl1pPr>
          </a:lstStyle>
          <a:p>
            <a:fld id="{B9E7306B-1849-1642-83CD-33830B42A476}" type="datetimeFigureOut">
              <a:rPr lang="en-US" smtClean="0"/>
              <a:t>9/14/2026</a:t>
            </a:fld>
            <a:endParaRPr lang="en-US"/>
          </a:p>
        </p:txBody>
      </p:sp>
      <p:sp>
        <p:nvSpPr>
          <p:cNvPr id="4" name="Footer Placeholder 3"/>
          <p:cNvSpPr>
            <a:spLocks noGrp="1"/>
          </p:cNvSpPr>
          <p:nvPr>
            <p:ph type="ftr" sz="quarter" idx="2"/>
          </p:nvPr>
        </p:nvSpPr>
        <p:spPr>
          <a:xfrm>
            <a:off x="0" y="9428584"/>
            <a:ext cx="2889938" cy="496332"/>
          </a:xfrm>
          <a:prstGeom prst="rect">
            <a:avLst/>
          </a:prstGeom>
        </p:spPr>
        <p:txBody>
          <a:bodyPr vert="horz" lIns="90727" tIns="45363" rIns="90727" bIns="45363" rtlCol="0" anchor="b"/>
          <a:lstStyle>
            <a:lvl1pPr algn="l">
              <a:defRPr sz="1200"/>
            </a:lvl1pPr>
          </a:lstStyle>
          <a:p>
            <a:endParaRPr lang="en-US"/>
          </a:p>
        </p:txBody>
      </p:sp>
      <p:sp>
        <p:nvSpPr>
          <p:cNvPr id="5" name="Slide Number Placeholder 4"/>
          <p:cNvSpPr>
            <a:spLocks noGrp="1"/>
          </p:cNvSpPr>
          <p:nvPr>
            <p:ph type="sldNum" sz="quarter" idx="3"/>
          </p:nvPr>
        </p:nvSpPr>
        <p:spPr>
          <a:xfrm>
            <a:off x="3777607" y="9428584"/>
            <a:ext cx="2889938" cy="496332"/>
          </a:xfrm>
          <a:prstGeom prst="rect">
            <a:avLst/>
          </a:prstGeom>
        </p:spPr>
        <p:txBody>
          <a:bodyPr vert="horz" lIns="90727" tIns="45363" rIns="90727" bIns="45363" rtlCol="0" anchor="b"/>
          <a:lstStyle>
            <a:lvl1pPr algn="r">
              <a:defRPr sz="1200"/>
            </a:lvl1pPr>
          </a:lstStyle>
          <a:p>
            <a:fld id="{9FDA3322-4079-BF4A-9D9D-8E40754E0905}" type="slidenum">
              <a:rPr lang="en-US" smtClean="0"/>
              <a:t>‹Nr.›</a:t>
            </a:fld>
            <a:endParaRPr lang="en-US"/>
          </a:p>
        </p:txBody>
      </p:sp>
    </p:spTree>
    <p:extLst>
      <p:ext uri="{BB962C8B-B14F-4D97-AF65-F5344CB8AC3E}">
        <p14:creationId xmlns:p14="http://schemas.microsoft.com/office/powerpoint/2010/main" val="263013430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332"/>
          </a:xfrm>
          <a:prstGeom prst="rect">
            <a:avLst/>
          </a:prstGeom>
        </p:spPr>
        <p:txBody>
          <a:bodyPr vert="horz" lIns="90727" tIns="45363" rIns="90727" bIns="45363" rtlCol="0"/>
          <a:lstStyle>
            <a:lvl1pPr algn="l">
              <a:defRPr sz="1200"/>
            </a:lvl1pPr>
          </a:lstStyle>
          <a:p>
            <a:endParaRPr lang="en-US"/>
          </a:p>
        </p:txBody>
      </p:sp>
      <p:sp>
        <p:nvSpPr>
          <p:cNvPr id="3" name="Date Placeholder 2"/>
          <p:cNvSpPr>
            <a:spLocks noGrp="1"/>
          </p:cNvSpPr>
          <p:nvPr>
            <p:ph type="dt" idx="1"/>
          </p:nvPr>
        </p:nvSpPr>
        <p:spPr>
          <a:xfrm>
            <a:off x="3777607" y="0"/>
            <a:ext cx="2889938" cy="496332"/>
          </a:xfrm>
          <a:prstGeom prst="rect">
            <a:avLst/>
          </a:prstGeom>
        </p:spPr>
        <p:txBody>
          <a:bodyPr vert="horz" lIns="90727" tIns="45363" rIns="90727" bIns="45363" rtlCol="0"/>
          <a:lstStyle>
            <a:lvl1pPr algn="r">
              <a:defRPr sz="1200"/>
            </a:lvl1pPr>
          </a:lstStyle>
          <a:p>
            <a:fld id="{15E97467-056E-E244-B20D-F2C91E7BC69D}" type="datetimeFigureOut">
              <a:rPr lang="en-US" smtClean="0"/>
              <a:t>9/14/2026</a:t>
            </a:fld>
            <a:endParaRPr lang="en-US"/>
          </a:p>
        </p:txBody>
      </p:sp>
      <p:sp>
        <p:nvSpPr>
          <p:cNvPr id="4" name="Slide Image Placehold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0727" tIns="45363" rIns="90727" bIns="45363" rtlCol="0" anchor="ctr"/>
          <a:lstStyle/>
          <a:p>
            <a:endParaRPr lang="en-US"/>
          </a:p>
        </p:txBody>
      </p:sp>
      <p:sp>
        <p:nvSpPr>
          <p:cNvPr id="5" name="Notes Placeholder 4"/>
          <p:cNvSpPr>
            <a:spLocks noGrp="1"/>
          </p:cNvSpPr>
          <p:nvPr>
            <p:ph type="body" sz="quarter" idx="3"/>
          </p:nvPr>
        </p:nvSpPr>
        <p:spPr>
          <a:xfrm>
            <a:off x="666909" y="4715154"/>
            <a:ext cx="5335270" cy="4466987"/>
          </a:xfrm>
          <a:prstGeom prst="rect">
            <a:avLst/>
          </a:prstGeom>
        </p:spPr>
        <p:txBody>
          <a:bodyPr vert="horz" lIns="90727" tIns="45363" rIns="90727" bIns="45363" rtlCol="0"/>
          <a:lstStyle/>
          <a:p>
            <a:pPr lvl="0"/>
            <a:r>
              <a:rPr lang="de-CH"/>
              <a:t>Click to edit Master text styles</a:t>
            </a:r>
          </a:p>
          <a:p>
            <a:pPr lvl="1"/>
            <a:r>
              <a:rPr lang="de-CH"/>
              <a:t>Second level</a:t>
            </a:r>
          </a:p>
          <a:p>
            <a:pPr lvl="2"/>
            <a:r>
              <a:rPr lang="de-CH"/>
              <a:t>Third level</a:t>
            </a:r>
          </a:p>
          <a:p>
            <a:pPr lvl="3"/>
            <a:r>
              <a:rPr lang="de-CH"/>
              <a:t>Fourth level</a:t>
            </a:r>
          </a:p>
          <a:p>
            <a:pPr lvl="4"/>
            <a:r>
              <a:rPr lang="de-CH"/>
              <a:t>Fifth level</a:t>
            </a:r>
            <a:endParaRPr lang="en-US"/>
          </a:p>
        </p:txBody>
      </p:sp>
      <p:sp>
        <p:nvSpPr>
          <p:cNvPr id="6" name="Footer Placeholder 5"/>
          <p:cNvSpPr>
            <a:spLocks noGrp="1"/>
          </p:cNvSpPr>
          <p:nvPr>
            <p:ph type="ftr" sz="quarter" idx="4"/>
          </p:nvPr>
        </p:nvSpPr>
        <p:spPr>
          <a:xfrm>
            <a:off x="0" y="9428584"/>
            <a:ext cx="2889938" cy="496332"/>
          </a:xfrm>
          <a:prstGeom prst="rect">
            <a:avLst/>
          </a:prstGeom>
        </p:spPr>
        <p:txBody>
          <a:bodyPr vert="horz" lIns="90727" tIns="45363" rIns="90727" bIns="45363" rtlCol="0" anchor="b"/>
          <a:lstStyle>
            <a:lvl1pPr algn="l">
              <a:defRPr sz="1200"/>
            </a:lvl1pPr>
          </a:lstStyle>
          <a:p>
            <a:endParaRPr lang="en-US"/>
          </a:p>
        </p:txBody>
      </p:sp>
      <p:sp>
        <p:nvSpPr>
          <p:cNvPr id="7" name="Slide Number Placeholder 6"/>
          <p:cNvSpPr>
            <a:spLocks noGrp="1"/>
          </p:cNvSpPr>
          <p:nvPr>
            <p:ph type="sldNum" sz="quarter" idx="5"/>
          </p:nvPr>
        </p:nvSpPr>
        <p:spPr>
          <a:xfrm>
            <a:off x="3777607" y="9428584"/>
            <a:ext cx="2889938" cy="496332"/>
          </a:xfrm>
          <a:prstGeom prst="rect">
            <a:avLst/>
          </a:prstGeom>
        </p:spPr>
        <p:txBody>
          <a:bodyPr vert="horz" lIns="90727" tIns="45363" rIns="90727" bIns="45363" rtlCol="0" anchor="b"/>
          <a:lstStyle>
            <a:lvl1pPr algn="r">
              <a:defRPr sz="1200"/>
            </a:lvl1pPr>
          </a:lstStyle>
          <a:p>
            <a:fld id="{7393551E-C1F7-3449-9D64-1DB59B6C672B}" type="slidenum">
              <a:rPr lang="en-US" smtClean="0"/>
              <a:t>‹Nr.›</a:t>
            </a:fld>
            <a:endParaRPr lang="en-US"/>
          </a:p>
        </p:txBody>
      </p:sp>
    </p:spTree>
    <p:extLst>
      <p:ext uri="{BB962C8B-B14F-4D97-AF65-F5344CB8AC3E}">
        <p14:creationId xmlns:p14="http://schemas.microsoft.com/office/powerpoint/2010/main" val="285482258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Auch ich möchte Sie alle herzlich zu diesem Informationsabend willkommen heissen.</a:t>
            </a:r>
          </a:p>
          <a:p>
            <a:r>
              <a:rPr lang="de-CH" dirty="0"/>
              <a:t>Mein Name ist Patrick Bänteli und ich bin Konrektor am Gymnasium Oberwil.</a:t>
            </a:r>
          </a:p>
          <a:p>
            <a:r>
              <a:rPr lang="de-CH" dirty="0"/>
              <a:t>Auch wenn ich ein Gymnasium des Kantons Basel-Landschaft vertrete, gilt der erste Teil der Informationen auch für die Gymnasien von Basel-Stadt.</a:t>
            </a:r>
          </a:p>
          <a:p>
            <a:endParaRPr lang="de-CH" dirty="0"/>
          </a:p>
        </p:txBody>
      </p:sp>
      <p:sp>
        <p:nvSpPr>
          <p:cNvPr id="4" name="Foliennummernplatzhalter 3"/>
          <p:cNvSpPr>
            <a:spLocks noGrp="1"/>
          </p:cNvSpPr>
          <p:nvPr>
            <p:ph type="sldNum" sz="quarter" idx="5"/>
          </p:nvPr>
        </p:nvSpPr>
        <p:spPr/>
        <p:txBody>
          <a:bodyPr/>
          <a:lstStyle/>
          <a:p>
            <a:fld id="{7393551E-C1F7-3449-9D64-1DB59B6C672B}" type="slidenum">
              <a:rPr lang="en-US" smtClean="0"/>
              <a:t>1</a:t>
            </a:fld>
            <a:endParaRPr lang="en-US"/>
          </a:p>
        </p:txBody>
      </p:sp>
    </p:spTree>
    <p:extLst>
      <p:ext uri="{BB962C8B-B14F-4D97-AF65-F5344CB8AC3E}">
        <p14:creationId xmlns:p14="http://schemas.microsoft.com/office/powerpoint/2010/main" val="2357305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baseline="0" dirty="0"/>
              <a:t>Es gibt unterschiedliche Maturitätsabschlüsse, die erreicht werden können. In meinen Ausführungen beschränke ich mich auf die gymnasiale Maturität, die – nach erfolgreicher Maturprüfung – das Studieren an einer Universität ermöglicht.</a:t>
            </a:r>
          </a:p>
          <a:p>
            <a:endParaRPr lang="de-CH" baseline="0" dirty="0"/>
          </a:p>
          <a:p>
            <a:r>
              <a:rPr lang="de-CH" baseline="0" dirty="0"/>
              <a:t>Bis zur Matur dauert die gymnasiale Maturitätsausbildung 4 Jahre. Anschliessend folgt ein Studium, welches mind. weitere 5 Jahre dauert. Ein langer Weg!</a:t>
            </a:r>
            <a:endParaRPr lang="de-CH" dirty="0"/>
          </a:p>
        </p:txBody>
      </p:sp>
      <p:sp>
        <p:nvSpPr>
          <p:cNvPr id="4" name="Foliennummernplatzhalter 3"/>
          <p:cNvSpPr>
            <a:spLocks noGrp="1"/>
          </p:cNvSpPr>
          <p:nvPr>
            <p:ph type="sldNum" sz="quarter" idx="10"/>
          </p:nvPr>
        </p:nvSpPr>
        <p:spPr/>
        <p:txBody>
          <a:bodyPr/>
          <a:lstStyle/>
          <a:p>
            <a:fld id="{7393551E-C1F7-3449-9D64-1DB59B6C672B}" type="slidenum">
              <a:rPr lang="en-US" smtClean="0"/>
              <a:t>2</a:t>
            </a:fld>
            <a:endParaRPr lang="en-US"/>
          </a:p>
        </p:txBody>
      </p:sp>
    </p:spTree>
    <p:extLst>
      <p:ext uri="{BB962C8B-B14F-4D97-AF65-F5344CB8AC3E}">
        <p14:creationId xmlns:p14="http://schemas.microsoft.com/office/powerpoint/2010/main" val="3655148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Wenn Sie sich für das Gymnasium entscheiden, dann entscheiden Sie sich für eine weitere, mindestens 9-jährige Ausbildung.</a:t>
            </a:r>
          </a:p>
          <a:p>
            <a:r>
              <a:rPr lang="de-CH" dirty="0"/>
              <a:t>Dafür müssen Sie geeignet sein, müssen Wille und Neugier und Durchhaltevermögen an den Tag legen. Zudem müssen Sie im Laufe des Gymnasiums vermehrt selbständig werden. </a:t>
            </a:r>
          </a:p>
          <a:p>
            <a:r>
              <a:rPr lang="de-CH" dirty="0"/>
              <a:t>Mit dem Erreichen der Matur haben Sie eine breite Allgemeinbildung und dürfen an einer Universität studieren.</a:t>
            </a:r>
          </a:p>
          <a:p>
            <a:endParaRPr lang="de-CH" dirty="0"/>
          </a:p>
          <a:p>
            <a:r>
              <a:rPr lang="de-CH" dirty="0"/>
              <a:t>Einzig der grossen Anzahl Ferienwochen wegen, sollten Sie das Gymnasium nicht besuchen. Auch sollte es keine Lösung sein, um möglichst lange alle Möglichkeiten offen zu lassen. Ein Plan für Ihr zukünftiges Berufsleben hilft. Insbesondere, wenn es mal schwierige Phasen zu überstehen gilt. Mit einem konkreten Ziel vor Augen meistern Sie schwierige Situation oft einfacher. </a:t>
            </a:r>
            <a:r>
              <a:rPr lang="de-CH" dirty="0">
                <a:sym typeface="Wingdings" panose="05000000000000000000" pitchFamily="2" charset="2"/>
              </a:rPr>
              <a:t>Sollten Sie noch nicht wissen, welche Berufsfelder für Sie in die engere Auswahl kommen, so sei Ihnen ein Besuch bei einer Laufbahnberatung empfohlen.</a:t>
            </a:r>
            <a:endParaRPr lang="de-CH" dirty="0"/>
          </a:p>
        </p:txBody>
      </p:sp>
      <p:sp>
        <p:nvSpPr>
          <p:cNvPr id="4" name="Foliennummernplatzhalter 3"/>
          <p:cNvSpPr>
            <a:spLocks noGrp="1"/>
          </p:cNvSpPr>
          <p:nvPr>
            <p:ph type="sldNum" sz="quarter" idx="10"/>
          </p:nvPr>
        </p:nvSpPr>
        <p:spPr/>
        <p:txBody>
          <a:bodyPr/>
          <a:lstStyle/>
          <a:p>
            <a:fld id="{7393551E-C1F7-3449-9D64-1DB59B6C672B}" type="slidenum">
              <a:rPr lang="en-US" smtClean="0"/>
              <a:t>3</a:t>
            </a:fld>
            <a:endParaRPr lang="en-US"/>
          </a:p>
        </p:txBody>
      </p:sp>
    </p:spTree>
    <p:extLst>
      <p:ext uri="{BB962C8B-B14F-4D97-AF65-F5344CB8AC3E}">
        <p14:creationId xmlns:p14="http://schemas.microsoft.com/office/powerpoint/2010/main" val="1842696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In der Folge gehe ich expliziter auf die Ausbildung an den Gymnasien des Kantons Basel-Landschaft ein.</a:t>
            </a:r>
          </a:p>
        </p:txBody>
      </p:sp>
      <p:sp>
        <p:nvSpPr>
          <p:cNvPr id="4" name="Foliennummernplatzhalter 3"/>
          <p:cNvSpPr>
            <a:spLocks noGrp="1"/>
          </p:cNvSpPr>
          <p:nvPr>
            <p:ph type="sldNum" sz="quarter" idx="5"/>
          </p:nvPr>
        </p:nvSpPr>
        <p:spPr/>
        <p:txBody>
          <a:bodyPr/>
          <a:lstStyle/>
          <a:p>
            <a:fld id="{7393551E-C1F7-3449-9D64-1DB59B6C672B}" type="slidenum">
              <a:rPr lang="en-US" smtClean="0"/>
              <a:t>4</a:t>
            </a:fld>
            <a:endParaRPr lang="en-US"/>
          </a:p>
        </p:txBody>
      </p:sp>
    </p:spTree>
    <p:extLst>
      <p:ext uri="{BB962C8B-B14F-4D97-AF65-F5344CB8AC3E}">
        <p14:creationId xmlns:p14="http://schemas.microsoft.com/office/powerpoint/2010/main" val="23315007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Die gymnasiale Maturität an den basellandschaftlichen Gymnasien dauert 4 Jahre. Mit zunehmender Unterrichtsdauer nehmen Ihre Wahlmöglichkeiten zu. Auf diese Wahlmöglichkeiten möchte ich nun vertiefter eingehen.</a:t>
            </a:r>
          </a:p>
        </p:txBody>
      </p:sp>
      <p:sp>
        <p:nvSpPr>
          <p:cNvPr id="4" name="Foliennummernplatzhalter 3"/>
          <p:cNvSpPr>
            <a:spLocks noGrp="1"/>
          </p:cNvSpPr>
          <p:nvPr>
            <p:ph type="sldNum" sz="quarter" idx="5"/>
          </p:nvPr>
        </p:nvSpPr>
        <p:spPr/>
        <p:txBody>
          <a:bodyPr/>
          <a:lstStyle/>
          <a:p>
            <a:fld id="{7393551E-C1F7-3449-9D64-1DB59B6C672B}" type="slidenum">
              <a:rPr lang="en-US" smtClean="0"/>
              <a:t>5</a:t>
            </a:fld>
            <a:endParaRPr lang="en-US"/>
          </a:p>
        </p:txBody>
      </p:sp>
    </p:spTree>
    <p:extLst>
      <p:ext uri="{BB962C8B-B14F-4D97-AF65-F5344CB8AC3E}">
        <p14:creationId xmlns:p14="http://schemas.microsoft.com/office/powerpoint/2010/main" val="30655329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Sie müssen ein Schwerpunktfach wählen, welches Sie während den gesamten 4 Jahren begleitet. Diese Schwerpunktfächer stehen zur Auswahl.</a:t>
            </a:r>
          </a:p>
          <a:p>
            <a:r>
              <a:rPr lang="de-CH" dirty="0"/>
              <a:t>Zu beachten gilt, dass das SPF Griechisch nur in Liestal und das SPF Russisch nur in Münchenstein angeboten wird.</a:t>
            </a:r>
          </a:p>
        </p:txBody>
      </p:sp>
      <p:sp>
        <p:nvSpPr>
          <p:cNvPr id="4" name="Foliennummernplatzhalter 3"/>
          <p:cNvSpPr>
            <a:spLocks noGrp="1"/>
          </p:cNvSpPr>
          <p:nvPr>
            <p:ph type="sldNum" sz="quarter" idx="5"/>
          </p:nvPr>
        </p:nvSpPr>
        <p:spPr/>
        <p:txBody>
          <a:bodyPr/>
          <a:lstStyle/>
          <a:p>
            <a:fld id="{7393551E-C1F7-3449-9D64-1DB59B6C672B}" type="slidenum">
              <a:rPr lang="en-US" smtClean="0"/>
              <a:t>6</a:t>
            </a:fld>
            <a:endParaRPr lang="en-US"/>
          </a:p>
        </p:txBody>
      </p:sp>
    </p:spTree>
    <p:extLst>
      <p:ext uri="{BB962C8B-B14F-4D97-AF65-F5344CB8AC3E}">
        <p14:creationId xmlns:p14="http://schemas.microsoft.com/office/powerpoint/2010/main" val="3261872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68690-ABB8-93D8-378F-0CBDE57998A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C44B8A8-E803-52D8-95AC-ACA2BAE4122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DB33813-042E-47CC-313A-89006E11B446}"/>
              </a:ext>
            </a:extLst>
          </p:cNvPr>
          <p:cNvSpPr>
            <a:spLocks noGrp="1"/>
          </p:cNvSpPr>
          <p:nvPr>
            <p:ph type="body" idx="1"/>
          </p:nvPr>
        </p:nvSpPr>
        <p:spPr/>
        <p:txBody>
          <a:bodyPr/>
          <a:lstStyle/>
          <a:p>
            <a:r>
              <a:rPr lang="de-CH" dirty="0"/>
              <a:t>Weitere Wahlmöglichkeiten haben Sie im 4. Schuljahr. Dort dürfen Sie aus einem grossen Angebot </a:t>
            </a:r>
            <a:r>
              <a:rPr lang="de-CH" u="sng" dirty="0"/>
              <a:t>ein</a:t>
            </a:r>
            <a:r>
              <a:rPr lang="de-CH" dirty="0"/>
              <a:t> Ergänzungsfach und </a:t>
            </a:r>
            <a:r>
              <a:rPr lang="de-CH" u="sng" dirty="0"/>
              <a:t>einen</a:t>
            </a:r>
            <a:r>
              <a:rPr lang="de-CH" dirty="0"/>
              <a:t> Wahlkurs wählen.</a:t>
            </a:r>
          </a:p>
          <a:p>
            <a:r>
              <a:rPr lang="de-CH" u="sng" dirty="0"/>
              <a:t>Auch</a:t>
            </a:r>
            <a:r>
              <a:rPr lang="de-CH" dirty="0"/>
              <a:t> selbst wählen dürfen Sie die Themen der Projektarbeit im 3. und der Maturarbeit im 4. Jahr.</a:t>
            </a:r>
          </a:p>
        </p:txBody>
      </p:sp>
      <p:sp>
        <p:nvSpPr>
          <p:cNvPr id="4" name="Foliennummernplatzhalter 3">
            <a:extLst>
              <a:ext uri="{FF2B5EF4-FFF2-40B4-BE49-F238E27FC236}">
                <a16:creationId xmlns:a16="http://schemas.microsoft.com/office/drawing/2014/main" id="{9E49F345-BDAB-BF69-3972-586F777A5E9E}"/>
              </a:ext>
            </a:extLst>
          </p:cNvPr>
          <p:cNvSpPr>
            <a:spLocks noGrp="1"/>
          </p:cNvSpPr>
          <p:nvPr>
            <p:ph type="sldNum" sz="quarter" idx="10"/>
          </p:nvPr>
        </p:nvSpPr>
        <p:spPr/>
        <p:txBody>
          <a:bodyPr/>
          <a:lstStyle/>
          <a:p>
            <a:fld id="{7393551E-C1F7-3449-9D64-1DB59B6C672B}" type="slidenum">
              <a:rPr lang="en-US" smtClean="0"/>
              <a:t>7</a:t>
            </a:fld>
            <a:endParaRPr lang="en-US"/>
          </a:p>
        </p:txBody>
      </p:sp>
    </p:spTree>
    <p:extLst>
      <p:ext uri="{BB962C8B-B14F-4D97-AF65-F5344CB8AC3E}">
        <p14:creationId xmlns:p14="http://schemas.microsoft.com/office/powerpoint/2010/main" val="5164905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Ergänzt wird der Wahlbereich durch ein grosses Freifachangebot.</a:t>
            </a:r>
          </a:p>
        </p:txBody>
      </p:sp>
      <p:sp>
        <p:nvSpPr>
          <p:cNvPr id="4" name="Foliennummernplatzhalter 3"/>
          <p:cNvSpPr>
            <a:spLocks noGrp="1"/>
          </p:cNvSpPr>
          <p:nvPr>
            <p:ph type="sldNum" sz="quarter" idx="10"/>
          </p:nvPr>
        </p:nvSpPr>
        <p:spPr/>
        <p:txBody>
          <a:bodyPr/>
          <a:lstStyle/>
          <a:p>
            <a:fld id="{7393551E-C1F7-3449-9D64-1DB59B6C672B}" type="slidenum">
              <a:rPr lang="en-US" smtClean="0"/>
              <a:t>8</a:t>
            </a:fld>
            <a:endParaRPr lang="en-US"/>
          </a:p>
        </p:txBody>
      </p:sp>
    </p:spTree>
    <p:extLst>
      <p:ext uri="{BB962C8B-B14F-4D97-AF65-F5344CB8AC3E}">
        <p14:creationId xmlns:p14="http://schemas.microsoft.com/office/powerpoint/2010/main" val="40135595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Trotz der zahlreichen Wahlmöglichkeiten ist der überwiegende Anteil Ihrer Ausbildung durch die Grundlagenfächer definiert, die nicht gewählt werden können. Die Folge ist, dass sie nach den 4 Jahren Gymnasien eine breite Allgemeinbildung besitzen. Die Spezialisierung erfolgt dann im Studium.</a:t>
            </a:r>
          </a:p>
        </p:txBody>
      </p:sp>
      <p:sp>
        <p:nvSpPr>
          <p:cNvPr id="4" name="Foliennummernplatzhalter 3"/>
          <p:cNvSpPr>
            <a:spLocks noGrp="1"/>
          </p:cNvSpPr>
          <p:nvPr>
            <p:ph type="sldNum" sz="quarter" idx="10"/>
          </p:nvPr>
        </p:nvSpPr>
        <p:spPr/>
        <p:txBody>
          <a:bodyPr/>
          <a:lstStyle/>
          <a:p>
            <a:fld id="{7393551E-C1F7-3449-9D64-1DB59B6C672B}" type="slidenum">
              <a:rPr lang="en-US" smtClean="0"/>
              <a:t>9</a:t>
            </a:fld>
            <a:endParaRPr lang="en-US"/>
          </a:p>
        </p:txBody>
      </p:sp>
    </p:spTree>
    <p:extLst>
      <p:ext uri="{BB962C8B-B14F-4D97-AF65-F5344CB8AC3E}">
        <p14:creationId xmlns:p14="http://schemas.microsoft.com/office/powerpoint/2010/main" val="38347529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Für fremdsprachenaffine Schülerinnen und Schüler gibt es die Möglichkeit, sich für den Immersionsunterricht anzumelden. Wenn Sie diesen wählen – und ihn auch zugeteilt bekommen – so werden drei bis vier Sachfächer auf Englisch oder Französisch unterrichtet.</a:t>
            </a:r>
          </a:p>
          <a:p>
            <a:r>
              <a:rPr lang="de-CH" dirty="0"/>
              <a:t>Englisch wird an allen basellandschaftlichen Gymnasien, Französisch in Münchenstein und Liestal angeboten.</a:t>
            </a:r>
          </a:p>
          <a:p>
            <a:r>
              <a:rPr lang="de-CH" dirty="0"/>
              <a:t>Wenn Sie sich für eine Immersionsklasse anmelden, ist nicht garantiert, dass Sie dann auch einer zugewiesen werden. Der Immersionsunterricht ist nicht für Native-Speaker konzipiert.</a:t>
            </a:r>
          </a:p>
        </p:txBody>
      </p:sp>
      <p:sp>
        <p:nvSpPr>
          <p:cNvPr id="4" name="Foliennummernplatzhalter 3"/>
          <p:cNvSpPr>
            <a:spLocks noGrp="1"/>
          </p:cNvSpPr>
          <p:nvPr>
            <p:ph type="sldNum" sz="quarter" idx="5"/>
          </p:nvPr>
        </p:nvSpPr>
        <p:spPr/>
        <p:txBody>
          <a:bodyPr/>
          <a:lstStyle/>
          <a:p>
            <a:fld id="{7393551E-C1F7-3449-9D64-1DB59B6C672B}" type="slidenum">
              <a:rPr lang="en-US" smtClean="0"/>
              <a:t>10</a:t>
            </a:fld>
            <a:endParaRPr lang="en-US"/>
          </a:p>
        </p:txBody>
      </p:sp>
    </p:spTree>
    <p:extLst>
      <p:ext uri="{BB962C8B-B14F-4D97-AF65-F5344CB8AC3E}">
        <p14:creationId xmlns:p14="http://schemas.microsoft.com/office/powerpoint/2010/main" val="36037336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Die Ausbildungsstruktur ist für alle gleich. Trotzdem gibt es viele Möglichkeiten, um auf die individuellen Bedürfnisse der Schülerinnen und Schüler einzugehen.</a:t>
            </a:r>
          </a:p>
          <a:p>
            <a:r>
              <a:rPr lang="de-CH" dirty="0"/>
              <a:t>Für Schülerinnen und Schüler, denen das Lernen leichter fällt, gibt es Angebote im Bereich der Begabungs- und Begabtenförderung. Aber auch Förderangebote für Schülerinnen und Schüler, die Unterstützung benötigen, sind am Gymnasium verfügbar.</a:t>
            </a:r>
          </a:p>
          <a:p>
            <a:r>
              <a:rPr lang="de-CH" dirty="0"/>
              <a:t>Mit weniger kognitiv geprägte Fächern und durch Anlässe und Lager wird ein Ausgleich zu den eher kopflastigen Fächern geschaffen.</a:t>
            </a:r>
          </a:p>
        </p:txBody>
      </p:sp>
      <p:sp>
        <p:nvSpPr>
          <p:cNvPr id="4" name="Foliennummernplatzhalter 3"/>
          <p:cNvSpPr>
            <a:spLocks noGrp="1"/>
          </p:cNvSpPr>
          <p:nvPr>
            <p:ph type="sldNum" sz="quarter" idx="5"/>
          </p:nvPr>
        </p:nvSpPr>
        <p:spPr/>
        <p:txBody>
          <a:bodyPr/>
          <a:lstStyle/>
          <a:p>
            <a:fld id="{7393551E-C1F7-3449-9D64-1DB59B6C672B}" type="slidenum">
              <a:rPr lang="en-US" smtClean="0"/>
              <a:t>11</a:t>
            </a:fld>
            <a:endParaRPr lang="en-US"/>
          </a:p>
        </p:txBody>
      </p:sp>
    </p:spTree>
    <p:extLst>
      <p:ext uri="{BB962C8B-B14F-4D97-AF65-F5344CB8AC3E}">
        <p14:creationId xmlns:p14="http://schemas.microsoft.com/office/powerpoint/2010/main" val="35073652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5"/>
          </p:nvPr>
        </p:nvSpPr>
        <p:spPr/>
        <p:txBody>
          <a:bodyPr/>
          <a:lstStyle/>
          <a:p>
            <a:fld id="{7393551E-C1F7-3449-9D64-1DB59B6C672B}" type="slidenum">
              <a:rPr lang="en-US" smtClean="0"/>
              <a:t>12</a:t>
            </a:fld>
            <a:endParaRPr lang="en-US"/>
          </a:p>
        </p:txBody>
      </p:sp>
    </p:spTree>
    <p:extLst>
      <p:ext uri="{BB962C8B-B14F-4D97-AF65-F5344CB8AC3E}">
        <p14:creationId xmlns:p14="http://schemas.microsoft.com/office/powerpoint/2010/main" val="39716395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Wenn Sie sich für den Kanton Basel-Landschaft entschieden haben, so müssen Sie anschliessend ein Schwerpunktfach und ein Wahlpflichtfach (BG oder MS) wählen.</a:t>
            </a:r>
          </a:p>
          <a:p>
            <a:r>
              <a:rPr lang="de-CH" dirty="0"/>
              <a:t>Die möglichen Schwerpunktfächer habe ich bereits erwähnt. Als Wahlpflichtfach steht Ihnen BG oder Musik zu Verfügung. Ausser im Schwerpunkt MS resp. BG, dort ist das WPF das jeweils andere.</a:t>
            </a:r>
          </a:p>
          <a:p>
            <a:r>
              <a:rPr lang="de-CH" dirty="0"/>
              <a:t>Sie können nicht wählen, welches Gymnasium Sie besuchen möchten. Sie können dies in einem Bemerkungsfeld lediglich als Wunsch festhalten. Ob der Wunsch erfüllt werden kann, hängt von den Anmeldezahlen ab. Ein Anspruch auf den Wunschort besteht leider nicht.</a:t>
            </a:r>
          </a:p>
        </p:txBody>
      </p:sp>
      <p:sp>
        <p:nvSpPr>
          <p:cNvPr id="4" name="Foliennummernplatzhalter 3"/>
          <p:cNvSpPr>
            <a:spLocks noGrp="1"/>
          </p:cNvSpPr>
          <p:nvPr>
            <p:ph type="sldNum" sz="quarter" idx="5"/>
          </p:nvPr>
        </p:nvSpPr>
        <p:spPr/>
        <p:txBody>
          <a:bodyPr/>
          <a:lstStyle/>
          <a:p>
            <a:fld id="{7393551E-C1F7-3449-9D64-1DB59B6C672B}" type="slidenum">
              <a:rPr lang="en-US" smtClean="0"/>
              <a:t>13</a:t>
            </a:fld>
            <a:endParaRPr lang="en-US"/>
          </a:p>
        </p:txBody>
      </p:sp>
    </p:spTree>
    <p:extLst>
      <p:ext uri="{BB962C8B-B14F-4D97-AF65-F5344CB8AC3E}">
        <p14:creationId xmlns:p14="http://schemas.microsoft.com/office/powerpoint/2010/main" val="7723818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Wenn Sie sich für das SPF Bildnerisches Gestalten oder Musik anmelden, so müssen Sie vorgängig ein Beratungsgespräch am Gymnasium Oberwil absolvieren. Dies ist keine Prüfung im Sinne einer Aufnahmeprüfung. Beim Gespräch wird geschaut, ob Sie sich für das jeweilige SPF eignen. Für das Beratungsgespräch in BG müssen Sie eine Mappe mit einer Auswahl an Werken von Ihnen mitbringen. Am Beratungsgespräch in Musik müssen Sie vor Ort u.a. etwas auf Ihrem Instrument spielen oder vorsingen.</a:t>
            </a:r>
          </a:p>
          <a:p>
            <a:r>
              <a:rPr lang="de-CH" dirty="0"/>
              <a:t>Für ein Beratungsgespräch müssen Sie sich bis zum 13. November 2026 mit einem solchen Formular anmelden. Pink: Musik / Grün: BG. ACHTUNG: Die Beratungsgespräche finden bereits </a:t>
            </a:r>
            <a:r>
              <a:rPr lang="de-CH" u="sng" dirty="0"/>
              <a:t>vor</a:t>
            </a:r>
            <a:r>
              <a:rPr lang="de-CH" dirty="0"/>
              <a:t> der eigentlichen Anmeldung statt.</a:t>
            </a:r>
          </a:p>
        </p:txBody>
      </p:sp>
      <p:sp>
        <p:nvSpPr>
          <p:cNvPr id="4" name="Foliennummernplatzhalter 3"/>
          <p:cNvSpPr>
            <a:spLocks noGrp="1"/>
          </p:cNvSpPr>
          <p:nvPr>
            <p:ph type="sldNum" sz="quarter" idx="5"/>
          </p:nvPr>
        </p:nvSpPr>
        <p:spPr/>
        <p:txBody>
          <a:bodyPr/>
          <a:lstStyle/>
          <a:p>
            <a:fld id="{7393551E-C1F7-3449-9D64-1DB59B6C672B}" type="slidenum">
              <a:rPr lang="en-US" smtClean="0"/>
              <a:t>14</a:t>
            </a:fld>
            <a:endParaRPr lang="en-US"/>
          </a:p>
        </p:txBody>
      </p:sp>
    </p:spTree>
    <p:extLst>
      <p:ext uri="{BB962C8B-B14F-4D97-AF65-F5344CB8AC3E}">
        <p14:creationId xmlns:p14="http://schemas.microsoft.com/office/powerpoint/2010/main" val="25589583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Vom Kanton Basel-Landschaft werden keine Computer zur Verfügung gestellt. Es wird jedoch erwartet, dass Sie für den Unterricht einen Laptop dabei haben. Dieser sollte nicht zu gross und leicht sein, da Sie in oft mit sich herumtragen müssen. Auch muss die Eingabe per Stift möglich sein. Die genauen Anforderungen erfahren Sie auf der Webseite des Gymnasiums Oberwil.</a:t>
            </a:r>
          </a:p>
        </p:txBody>
      </p:sp>
      <p:sp>
        <p:nvSpPr>
          <p:cNvPr id="4" name="Foliennummernplatzhalter 3"/>
          <p:cNvSpPr>
            <a:spLocks noGrp="1"/>
          </p:cNvSpPr>
          <p:nvPr>
            <p:ph type="sldNum" sz="quarter" idx="5"/>
          </p:nvPr>
        </p:nvSpPr>
        <p:spPr/>
        <p:txBody>
          <a:bodyPr/>
          <a:lstStyle/>
          <a:p>
            <a:fld id="{7393551E-C1F7-3449-9D64-1DB59B6C672B}" type="slidenum">
              <a:rPr lang="en-US" smtClean="0"/>
              <a:t>15</a:t>
            </a:fld>
            <a:endParaRPr lang="en-US"/>
          </a:p>
        </p:txBody>
      </p:sp>
    </p:spTree>
    <p:extLst>
      <p:ext uri="{BB962C8B-B14F-4D97-AF65-F5344CB8AC3E}">
        <p14:creationId xmlns:p14="http://schemas.microsoft.com/office/powerpoint/2010/main" val="41827241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5"/>
          </p:nvPr>
        </p:nvSpPr>
        <p:spPr/>
        <p:txBody>
          <a:bodyPr/>
          <a:lstStyle/>
          <a:p>
            <a:fld id="{7393551E-C1F7-3449-9D64-1DB59B6C672B}" type="slidenum">
              <a:rPr lang="en-US" smtClean="0"/>
              <a:t>16</a:t>
            </a:fld>
            <a:endParaRPr lang="en-US"/>
          </a:p>
        </p:txBody>
      </p:sp>
    </p:spTree>
    <p:extLst>
      <p:ext uri="{BB962C8B-B14F-4D97-AF65-F5344CB8AC3E}">
        <p14:creationId xmlns:p14="http://schemas.microsoft.com/office/powerpoint/2010/main" val="39689823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5"/>
          </p:nvPr>
        </p:nvSpPr>
        <p:spPr/>
        <p:txBody>
          <a:bodyPr/>
          <a:lstStyle/>
          <a:p>
            <a:fld id="{7393551E-C1F7-3449-9D64-1DB59B6C672B}" type="slidenum">
              <a:rPr lang="en-US" smtClean="0"/>
              <a:t>17</a:t>
            </a:fld>
            <a:endParaRPr lang="en-US"/>
          </a:p>
        </p:txBody>
      </p:sp>
    </p:spTree>
    <p:extLst>
      <p:ext uri="{BB962C8B-B14F-4D97-AF65-F5344CB8AC3E}">
        <p14:creationId xmlns:p14="http://schemas.microsoft.com/office/powerpoint/2010/main" val="12658163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seite">
    <p:spTree>
      <p:nvGrpSpPr>
        <p:cNvPr id="1" name=""/>
        <p:cNvGrpSpPr/>
        <p:nvPr/>
      </p:nvGrpSpPr>
      <p:grpSpPr>
        <a:xfrm>
          <a:off x="0" y="0"/>
          <a:ext cx="0" cy="0"/>
          <a:chOff x="0" y="0"/>
          <a:chExt cx="0" cy="0"/>
        </a:xfrm>
      </p:grpSpPr>
      <p:sp>
        <p:nvSpPr>
          <p:cNvPr id="13" name="Picture Placeholder 12"/>
          <p:cNvSpPr>
            <a:spLocks noGrp="1"/>
          </p:cNvSpPr>
          <p:nvPr>
            <p:ph type="pic" sz="quarter" idx="10"/>
          </p:nvPr>
        </p:nvSpPr>
        <p:spPr>
          <a:xfrm>
            <a:off x="0" y="1962150"/>
            <a:ext cx="9144000" cy="4902587"/>
          </a:xfrm>
        </p:spPr>
        <p:txBody>
          <a:bodyPr/>
          <a:lstStyle/>
          <a:p>
            <a:r>
              <a:rPr lang="de-DE"/>
              <a:t>Bild durch Klicken auf Symbol hinzufügen</a:t>
            </a:r>
            <a:endParaRPr lang="en-US" dirty="0"/>
          </a:p>
        </p:txBody>
      </p:sp>
      <p:pic>
        <p:nvPicPr>
          <p:cNvPr id="2" name="typoras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962912"/>
            <a:ext cx="9144000" cy="4895088"/>
          </a:xfrm>
          <a:prstGeom prst="rect">
            <a:avLst/>
          </a:prstGeom>
        </p:spPr>
      </p:pic>
      <p:sp>
        <p:nvSpPr>
          <p:cNvPr id="5" name="Title Placeholder 1"/>
          <p:cNvSpPr>
            <a:spLocks noGrp="1"/>
          </p:cNvSpPr>
          <p:nvPr>
            <p:ph type="title" hasCustomPrompt="1"/>
          </p:nvPr>
        </p:nvSpPr>
        <p:spPr>
          <a:xfrm>
            <a:off x="177799" y="997527"/>
            <a:ext cx="8785225" cy="715386"/>
          </a:xfrm>
          <a:prstGeom prst="rect">
            <a:avLst/>
          </a:prstGeom>
        </p:spPr>
        <p:txBody>
          <a:bodyPr vert="horz" lIns="0" tIns="0" rIns="0" bIns="0" rtlCol="0" anchor="b" anchorCtr="0">
            <a:noAutofit/>
          </a:bodyPr>
          <a:lstStyle>
            <a:lvl1pPr>
              <a:lnSpc>
                <a:spcPct val="90000"/>
              </a:lnSpc>
              <a:defRPr baseline="0"/>
            </a:lvl1pPr>
          </a:lstStyle>
          <a:p>
            <a:r>
              <a:rPr lang="de-DE" dirty="0"/>
              <a:t>Haupttitel (25pt fett)</a:t>
            </a:r>
            <a:endParaRPr lang="en-US" dirty="0"/>
          </a:p>
        </p:txBody>
      </p:sp>
      <p:sp>
        <p:nvSpPr>
          <p:cNvPr id="6" name="Textplatzhalter 3"/>
          <p:cNvSpPr>
            <a:spLocks noGrp="1"/>
          </p:cNvSpPr>
          <p:nvPr>
            <p:ph type="body" sz="quarter" idx="11" hasCustomPrompt="1"/>
          </p:nvPr>
        </p:nvSpPr>
        <p:spPr>
          <a:xfrm>
            <a:off x="177800" y="180975"/>
            <a:ext cx="4305300" cy="175160"/>
          </a:xfrm>
        </p:spPr>
        <p:txBody>
          <a:bodyPr>
            <a:noAutofit/>
          </a:bodyPr>
          <a:lstStyle>
            <a:lvl1pPr marL="0" indent="0">
              <a:buNone/>
              <a:defRPr sz="1000">
                <a:solidFill>
                  <a:srgbClr val="555959"/>
                </a:solidFill>
              </a:defRPr>
            </a:lvl1pPr>
          </a:lstStyle>
          <a:p>
            <a:pPr lvl="0"/>
            <a:r>
              <a:rPr lang="de-DE" dirty="0"/>
              <a:t>Autor Vorname Nachname, Datum</a:t>
            </a:r>
            <a:endParaRPr lang="de-CH" dirty="0"/>
          </a:p>
        </p:txBody>
      </p:sp>
    </p:spTree>
    <p:extLst>
      <p:ext uri="{BB962C8B-B14F-4D97-AF65-F5344CB8AC3E}">
        <p14:creationId xmlns:p14="http://schemas.microsoft.com/office/powerpoint/2010/main" val="1728351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llgemeiner Inhalt">
    <p:spTree>
      <p:nvGrpSpPr>
        <p:cNvPr id="1" name=""/>
        <p:cNvGrpSpPr/>
        <p:nvPr/>
      </p:nvGrpSpPr>
      <p:grpSpPr>
        <a:xfrm>
          <a:off x="0" y="0"/>
          <a:ext cx="0" cy="0"/>
          <a:chOff x="0" y="0"/>
          <a:chExt cx="0" cy="0"/>
        </a:xfrm>
      </p:grpSpPr>
      <p:sp>
        <p:nvSpPr>
          <p:cNvPr id="4" name="Slide Number Placeholder 3"/>
          <p:cNvSpPr>
            <a:spLocks noGrp="1"/>
          </p:cNvSpPr>
          <p:nvPr>
            <p:ph type="sldNum" sz="quarter" idx="13"/>
          </p:nvPr>
        </p:nvSpPr>
        <p:spPr/>
        <p:txBody>
          <a:bodyPr/>
          <a:lstStyle/>
          <a:p>
            <a:fld id="{63343499-4781-8F47-9616-5D65C730EB58}" type="slidenum">
              <a:rPr lang="en-US" smtClean="0"/>
              <a:t>‹Nr.›</a:t>
            </a:fld>
            <a:endParaRPr lang="en-US"/>
          </a:p>
        </p:txBody>
      </p:sp>
      <p:sp>
        <p:nvSpPr>
          <p:cNvPr id="8" name="Title Placeholder 1"/>
          <p:cNvSpPr>
            <a:spLocks noGrp="1"/>
          </p:cNvSpPr>
          <p:nvPr>
            <p:ph type="title" hasCustomPrompt="1"/>
          </p:nvPr>
        </p:nvSpPr>
        <p:spPr>
          <a:xfrm>
            <a:off x="177801" y="972001"/>
            <a:ext cx="8785224" cy="740912"/>
          </a:xfrm>
          <a:prstGeom prst="rect">
            <a:avLst/>
          </a:prstGeom>
        </p:spPr>
        <p:txBody>
          <a:bodyPr vert="horz" lIns="0" tIns="0" rIns="0" bIns="0" rtlCol="0" anchor="b" anchorCtr="0">
            <a:noAutofit/>
          </a:bodyPr>
          <a:lstStyle>
            <a:lvl1pPr>
              <a:lnSpc>
                <a:spcPct val="70000"/>
              </a:lnSpc>
              <a:defRPr baseline="0">
                <a:solidFill>
                  <a:schemeClr val="tx1"/>
                </a:solidFill>
              </a:defRPr>
            </a:lvl1pPr>
          </a:lstStyle>
          <a:p>
            <a:r>
              <a:rPr lang="de-DE" dirty="0"/>
              <a:t>Haupttitel (25pt fett)</a:t>
            </a:r>
            <a:endParaRPr lang="en-US" dirty="0"/>
          </a:p>
        </p:txBody>
      </p:sp>
      <p:sp>
        <p:nvSpPr>
          <p:cNvPr id="7" name="Textplatzhalter 6"/>
          <p:cNvSpPr>
            <a:spLocks noGrp="1"/>
          </p:cNvSpPr>
          <p:nvPr>
            <p:ph type="body" sz="quarter" idx="14"/>
          </p:nvPr>
        </p:nvSpPr>
        <p:spPr>
          <a:xfrm>
            <a:off x="177799" y="1962150"/>
            <a:ext cx="8785226" cy="4714875"/>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Tree>
    <p:extLst>
      <p:ext uri="{BB962C8B-B14F-4D97-AF65-F5344CB8AC3E}">
        <p14:creationId xmlns:p14="http://schemas.microsoft.com/office/powerpoint/2010/main" val="16210653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seite mit Untertitel">
    <p:spTree>
      <p:nvGrpSpPr>
        <p:cNvPr id="1" name=""/>
        <p:cNvGrpSpPr/>
        <p:nvPr/>
      </p:nvGrpSpPr>
      <p:grpSpPr>
        <a:xfrm>
          <a:off x="0" y="0"/>
          <a:ext cx="0" cy="0"/>
          <a:chOff x="0" y="0"/>
          <a:chExt cx="0" cy="0"/>
        </a:xfrm>
      </p:grpSpPr>
      <p:sp>
        <p:nvSpPr>
          <p:cNvPr id="13" name="Picture Placeholder 12"/>
          <p:cNvSpPr>
            <a:spLocks noGrp="1"/>
          </p:cNvSpPr>
          <p:nvPr>
            <p:ph type="pic" sz="quarter" idx="10"/>
          </p:nvPr>
        </p:nvSpPr>
        <p:spPr>
          <a:xfrm>
            <a:off x="0" y="1962150"/>
            <a:ext cx="9144000" cy="4902587"/>
          </a:xfrm>
        </p:spPr>
        <p:txBody>
          <a:bodyPr/>
          <a:lstStyle/>
          <a:p>
            <a:r>
              <a:rPr lang="de-DE"/>
              <a:t>Bild durch Klicken auf Symbol hinzufügen</a:t>
            </a:r>
            <a:endParaRPr lang="en-US" dirty="0"/>
          </a:p>
        </p:txBody>
      </p:sp>
      <p:pic>
        <p:nvPicPr>
          <p:cNvPr id="2" name="typoras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962061"/>
            <a:ext cx="9144000" cy="4895088"/>
          </a:xfrm>
          <a:prstGeom prst="rect">
            <a:avLst/>
          </a:prstGeom>
        </p:spPr>
      </p:pic>
      <p:sp>
        <p:nvSpPr>
          <p:cNvPr id="5" name="Title Placeholder 1"/>
          <p:cNvSpPr>
            <a:spLocks noGrp="1"/>
          </p:cNvSpPr>
          <p:nvPr>
            <p:ph type="title" hasCustomPrompt="1"/>
          </p:nvPr>
        </p:nvSpPr>
        <p:spPr>
          <a:xfrm>
            <a:off x="177800" y="1141522"/>
            <a:ext cx="8640000" cy="340652"/>
          </a:xfrm>
          <a:prstGeom prst="rect">
            <a:avLst/>
          </a:prstGeom>
        </p:spPr>
        <p:txBody>
          <a:bodyPr vert="horz" lIns="0" tIns="0" rIns="0" bIns="0" rtlCol="0" anchor="b" anchorCtr="0">
            <a:noAutofit/>
          </a:bodyPr>
          <a:lstStyle>
            <a:lvl1pPr>
              <a:defRPr baseline="0"/>
            </a:lvl1pPr>
          </a:lstStyle>
          <a:p>
            <a:r>
              <a:rPr lang="de-DE" dirty="0"/>
              <a:t>Haupttitel (25pt fett)</a:t>
            </a:r>
            <a:endParaRPr lang="en-US" dirty="0"/>
          </a:p>
        </p:txBody>
      </p:sp>
      <p:sp>
        <p:nvSpPr>
          <p:cNvPr id="9" name="Textplatzhalter 8"/>
          <p:cNvSpPr>
            <a:spLocks noGrp="1"/>
          </p:cNvSpPr>
          <p:nvPr>
            <p:ph type="body" sz="quarter" idx="11" hasCustomPrompt="1"/>
          </p:nvPr>
        </p:nvSpPr>
        <p:spPr>
          <a:xfrm>
            <a:off x="177800" y="1503978"/>
            <a:ext cx="8640000" cy="206408"/>
          </a:xfrm>
        </p:spPr>
        <p:txBody>
          <a:bodyPr>
            <a:noAutofit/>
          </a:bodyPr>
          <a:lstStyle>
            <a:lvl1pPr marL="0" indent="0">
              <a:lnSpc>
                <a:spcPts val="1600"/>
              </a:lnSpc>
              <a:spcBef>
                <a:spcPts val="0"/>
              </a:spcBef>
              <a:buNone/>
              <a:defRPr sz="1600" baseline="0">
                <a:solidFill>
                  <a:srgbClr val="FF0000"/>
                </a:solidFill>
                <a:latin typeface="+mj-lt"/>
              </a:defRPr>
            </a:lvl1pPr>
          </a:lstStyle>
          <a:p>
            <a:pPr lvl="0"/>
            <a:r>
              <a:rPr lang="de-CH" sz="1600" dirty="0">
                <a:latin typeface="+mj-lt"/>
              </a:rPr>
              <a:t>Untertitel (16pt normal)</a:t>
            </a:r>
            <a:endParaRPr lang="de-CH" dirty="0"/>
          </a:p>
        </p:txBody>
      </p:sp>
      <p:sp>
        <p:nvSpPr>
          <p:cNvPr id="6" name="Textplatzhalter 3"/>
          <p:cNvSpPr>
            <a:spLocks noGrp="1"/>
          </p:cNvSpPr>
          <p:nvPr>
            <p:ph type="body" sz="quarter" idx="12" hasCustomPrompt="1"/>
          </p:nvPr>
        </p:nvSpPr>
        <p:spPr>
          <a:xfrm>
            <a:off x="177800" y="180975"/>
            <a:ext cx="4305300" cy="175160"/>
          </a:xfrm>
        </p:spPr>
        <p:txBody>
          <a:bodyPr>
            <a:noAutofit/>
          </a:bodyPr>
          <a:lstStyle>
            <a:lvl1pPr marL="0" indent="0">
              <a:buNone/>
              <a:defRPr sz="1000">
                <a:solidFill>
                  <a:srgbClr val="555959"/>
                </a:solidFill>
              </a:defRPr>
            </a:lvl1pPr>
          </a:lstStyle>
          <a:p>
            <a:pPr lvl="0"/>
            <a:r>
              <a:rPr lang="de-DE" dirty="0"/>
              <a:t>Autor Vorname Nachname, Datum</a:t>
            </a:r>
            <a:endParaRPr lang="de-CH" dirty="0"/>
          </a:p>
        </p:txBody>
      </p:sp>
    </p:spTree>
    <p:extLst>
      <p:ext uri="{BB962C8B-B14F-4D97-AF65-F5344CB8AC3E}">
        <p14:creationId xmlns:p14="http://schemas.microsoft.com/office/powerpoint/2010/main" val="567479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seite 2 Zeilen Untertitel">
    <p:spTree>
      <p:nvGrpSpPr>
        <p:cNvPr id="1" name=""/>
        <p:cNvGrpSpPr/>
        <p:nvPr/>
      </p:nvGrpSpPr>
      <p:grpSpPr>
        <a:xfrm>
          <a:off x="0" y="0"/>
          <a:ext cx="0" cy="0"/>
          <a:chOff x="0" y="0"/>
          <a:chExt cx="0" cy="0"/>
        </a:xfrm>
      </p:grpSpPr>
      <p:sp>
        <p:nvSpPr>
          <p:cNvPr id="13" name="Picture Placeholder 12"/>
          <p:cNvSpPr>
            <a:spLocks noGrp="1"/>
          </p:cNvSpPr>
          <p:nvPr>
            <p:ph type="pic" sz="quarter" idx="10"/>
          </p:nvPr>
        </p:nvSpPr>
        <p:spPr>
          <a:xfrm>
            <a:off x="0" y="1962150"/>
            <a:ext cx="9144000" cy="4902587"/>
          </a:xfrm>
        </p:spPr>
        <p:txBody>
          <a:bodyPr/>
          <a:lstStyle/>
          <a:p>
            <a:r>
              <a:rPr lang="de-DE"/>
              <a:t>Bild durch Klicken auf Symbol hinzufügen</a:t>
            </a:r>
            <a:endParaRPr lang="en-US" dirty="0"/>
          </a:p>
        </p:txBody>
      </p:sp>
      <p:pic>
        <p:nvPicPr>
          <p:cNvPr id="2" name="typorast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961026"/>
            <a:ext cx="9144000" cy="4895088"/>
          </a:xfrm>
          <a:prstGeom prst="rect">
            <a:avLst/>
          </a:prstGeom>
        </p:spPr>
      </p:pic>
      <p:sp>
        <p:nvSpPr>
          <p:cNvPr id="5" name="Title Placeholder 1"/>
          <p:cNvSpPr>
            <a:spLocks noGrp="1"/>
          </p:cNvSpPr>
          <p:nvPr>
            <p:ph type="title" hasCustomPrompt="1"/>
          </p:nvPr>
        </p:nvSpPr>
        <p:spPr>
          <a:xfrm>
            <a:off x="177800" y="934816"/>
            <a:ext cx="8640000" cy="340652"/>
          </a:xfrm>
          <a:prstGeom prst="rect">
            <a:avLst/>
          </a:prstGeom>
        </p:spPr>
        <p:txBody>
          <a:bodyPr vert="horz" lIns="0" tIns="0" rIns="0" bIns="0" rtlCol="0" anchor="b" anchorCtr="0">
            <a:noAutofit/>
          </a:bodyPr>
          <a:lstStyle>
            <a:lvl1pPr>
              <a:defRPr baseline="0"/>
            </a:lvl1pPr>
          </a:lstStyle>
          <a:p>
            <a:r>
              <a:rPr lang="de-DE" dirty="0"/>
              <a:t>Haupttitel (25pt fett)</a:t>
            </a:r>
            <a:endParaRPr lang="en-US" dirty="0"/>
          </a:p>
        </p:txBody>
      </p:sp>
      <p:sp>
        <p:nvSpPr>
          <p:cNvPr id="9" name="Textplatzhalter 8"/>
          <p:cNvSpPr>
            <a:spLocks noGrp="1"/>
          </p:cNvSpPr>
          <p:nvPr>
            <p:ph type="body" sz="quarter" idx="11" hasCustomPrompt="1"/>
          </p:nvPr>
        </p:nvSpPr>
        <p:spPr>
          <a:xfrm>
            <a:off x="183178" y="1297510"/>
            <a:ext cx="8640000" cy="416551"/>
          </a:xfrm>
        </p:spPr>
        <p:txBody>
          <a:bodyPr anchor="b">
            <a:noAutofit/>
          </a:bodyPr>
          <a:lstStyle>
            <a:lvl1pPr marL="0" indent="0">
              <a:lnSpc>
                <a:spcPct val="80000"/>
              </a:lnSpc>
              <a:spcBef>
                <a:spcPts val="0"/>
              </a:spcBef>
              <a:spcAft>
                <a:spcPts val="0"/>
              </a:spcAft>
              <a:buNone/>
              <a:defRPr sz="1600" baseline="0">
                <a:solidFill>
                  <a:srgbClr val="FF0000"/>
                </a:solidFill>
                <a:latin typeface="+mj-lt"/>
              </a:defRPr>
            </a:lvl1pPr>
          </a:lstStyle>
          <a:p>
            <a:pPr lvl="0"/>
            <a:r>
              <a:rPr lang="de-CH" sz="1600" dirty="0">
                <a:latin typeface="+mj-lt"/>
              </a:rPr>
              <a:t>Untertitel (16pt normal)</a:t>
            </a:r>
          </a:p>
          <a:p>
            <a:pPr lvl="0"/>
            <a:r>
              <a:rPr lang="de-CH" sz="1600" dirty="0">
                <a:latin typeface="+mj-lt"/>
              </a:rPr>
              <a:t>Zweite Zeile</a:t>
            </a:r>
            <a:endParaRPr lang="de-CH" dirty="0"/>
          </a:p>
        </p:txBody>
      </p:sp>
      <p:sp>
        <p:nvSpPr>
          <p:cNvPr id="6" name="Textplatzhalter 3"/>
          <p:cNvSpPr>
            <a:spLocks noGrp="1"/>
          </p:cNvSpPr>
          <p:nvPr>
            <p:ph type="body" sz="quarter" idx="12" hasCustomPrompt="1"/>
          </p:nvPr>
        </p:nvSpPr>
        <p:spPr>
          <a:xfrm>
            <a:off x="177800" y="180975"/>
            <a:ext cx="4305300" cy="175160"/>
          </a:xfrm>
        </p:spPr>
        <p:txBody>
          <a:bodyPr>
            <a:noAutofit/>
          </a:bodyPr>
          <a:lstStyle>
            <a:lvl1pPr marL="0" indent="0">
              <a:buNone/>
              <a:defRPr sz="1000">
                <a:solidFill>
                  <a:srgbClr val="555959"/>
                </a:solidFill>
              </a:defRPr>
            </a:lvl1pPr>
          </a:lstStyle>
          <a:p>
            <a:pPr lvl="0"/>
            <a:r>
              <a:rPr lang="de-DE" dirty="0"/>
              <a:t>Autor Vorname Nachname, Datum</a:t>
            </a:r>
            <a:endParaRPr lang="de-CH" dirty="0"/>
          </a:p>
        </p:txBody>
      </p:sp>
    </p:spTree>
    <p:extLst>
      <p:ext uri="{BB962C8B-B14F-4D97-AF65-F5344CB8AC3E}">
        <p14:creationId xmlns:p14="http://schemas.microsoft.com/office/powerpoint/2010/main" val="582112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haltsübersicht">
    <p:spTree>
      <p:nvGrpSpPr>
        <p:cNvPr id="1" name=""/>
        <p:cNvGrpSpPr/>
        <p:nvPr/>
      </p:nvGrpSpPr>
      <p:grpSpPr>
        <a:xfrm>
          <a:off x="0" y="0"/>
          <a:ext cx="0" cy="0"/>
          <a:chOff x="0" y="0"/>
          <a:chExt cx="0" cy="0"/>
        </a:xfrm>
      </p:grpSpPr>
      <p:sp>
        <p:nvSpPr>
          <p:cNvPr id="7" name="Text Placeholder 2"/>
          <p:cNvSpPr>
            <a:spLocks noGrp="1"/>
          </p:cNvSpPr>
          <p:nvPr>
            <p:ph idx="1" hasCustomPrompt="1"/>
          </p:nvPr>
        </p:nvSpPr>
        <p:spPr>
          <a:xfrm>
            <a:off x="4660900" y="1962151"/>
            <a:ext cx="4302125" cy="4714874"/>
          </a:xfrm>
          <a:prstGeom prst="rect">
            <a:avLst/>
          </a:prstGeom>
        </p:spPr>
        <p:txBody>
          <a:bodyPr vert="horz" lIns="0" tIns="0" rIns="0" bIns="0" rtlCol="0">
            <a:normAutofit/>
          </a:bodyPr>
          <a:lstStyle>
            <a:lvl1pPr marL="360000" indent="-360000">
              <a:lnSpc>
                <a:spcPct val="90000"/>
              </a:lnSpc>
              <a:buFont typeface="+mj-lt"/>
              <a:buAutoNum type="arabicPeriod"/>
              <a:defRPr sz="2500"/>
            </a:lvl1pPr>
          </a:lstStyle>
          <a:p>
            <a:pPr lvl="0"/>
            <a:r>
              <a:rPr lang="de-DE" dirty="0"/>
              <a:t>Inhalt</a:t>
            </a:r>
            <a:endParaRPr lang="en-US" dirty="0"/>
          </a:p>
        </p:txBody>
      </p:sp>
      <p:sp>
        <p:nvSpPr>
          <p:cNvPr id="9" name="Picture Placeholder 8"/>
          <p:cNvSpPr>
            <a:spLocks noGrp="1"/>
          </p:cNvSpPr>
          <p:nvPr>
            <p:ph type="pic" sz="quarter" idx="10"/>
          </p:nvPr>
        </p:nvSpPr>
        <p:spPr>
          <a:xfrm>
            <a:off x="177800" y="1962150"/>
            <a:ext cx="4305300" cy="4714875"/>
          </a:xfrm>
        </p:spPr>
        <p:txBody>
          <a:bodyPr/>
          <a:lstStyle>
            <a:lvl1pPr marL="0" indent="0">
              <a:buNone/>
              <a:defRPr>
                <a:solidFill>
                  <a:schemeClr val="tx1"/>
                </a:solidFill>
              </a:defRPr>
            </a:lvl1pPr>
          </a:lstStyle>
          <a:p>
            <a:r>
              <a:rPr lang="de-DE"/>
              <a:t>Bild durch Klicken auf Symbol hinzufügen</a:t>
            </a:r>
            <a:endParaRPr lang="en-US" dirty="0"/>
          </a:p>
        </p:txBody>
      </p:sp>
      <p:sp>
        <p:nvSpPr>
          <p:cNvPr id="11" name="Slide Number Placeholder 10"/>
          <p:cNvSpPr>
            <a:spLocks noGrp="1"/>
          </p:cNvSpPr>
          <p:nvPr>
            <p:ph type="sldNum" sz="quarter" idx="12"/>
          </p:nvPr>
        </p:nvSpPr>
        <p:spPr/>
        <p:txBody>
          <a:bodyPr/>
          <a:lstStyle/>
          <a:p>
            <a:fld id="{63343499-4781-8F47-9616-5D65C730EB58}" type="slidenum">
              <a:rPr lang="en-US" smtClean="0"/>
              <a:t>‹Nr.›</a:t>
            </a:fld>
            <a:endParaRPr lang="en-US"/>
          </a:p>
        </p:txBody>
      </p:sp>
      <p:sp>
        <p:nvSpPr>
          <p:cNvPr id="8" name="Title Placeholder 1"/>
          <p:cNvSpPr>
            <a:spLocks noGrp="1"/>
          </p:cNvSpPr>
          <p:nvPr>
            <p:ph type="title" hasCustomPrompt="1"/>
          </p:nvPr>
        </p:nvSpPr>
        <p:spPr>
          <a:xfrm>
            <a:off x="177801" y="960846"/>
            <a:ext cx="8785224" cy="752067"/>
          </a:xfrm>
          <a:prstGeom prst="rect">
            <a:avLst/>
          </a:prstGeom>
        </p:spPr>
        <p:txBody>
          <a:bodyPr vert="horz" lIns="0" tIns="0" rIns="0" bIns="0" rtlCol="0" anchor="b" anchorCtr="0">
            <a:noAutofit/>
          </a:bodyPr>
          <a:lstStyle>
            <a:lvl1pPr>
              <a:lnSpc>
                <a:spcPct val="70000"/>
              </a:lnSpc>
              <a:defRPr baseline="0">
                <a:solidFill>
                  <a:schemeClr val="tx1"/>
                </a:solidFill>
              </a:defRPr>
            </a:lvl1pPr>
          </a:lstStyle>
          <a:p>
            <a:r>
              <a:rPr lang="de-DE" dirty="0"/>
              <a:t>Haupttitel (25pt fett)</a:t>
            </a:r>
            <a:endParaRPr lang="en-US" dirty="0"/>
          </a:p>
        </p:txBody>
      </p:sp>
    </p:spTree>
    <p:extLst>
      <p:ext uri="{BB962C8B-B14F-4D97-AF65-F5344CB8AC3E}">
        <p14:creationId xmlns:p14="http://schemas.microsoft.com/office/powerpoint/2010/main" val="740540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ild und Text">
    <p:spTree>
      <p:nvGrpSpPr>
        <p:cNvPr id="1" name=""/>
        <p:cNvGrpSpPr/>
        <p:nvPr/>
      </p:nvGrpSpPr>
      <p:grpSpPr>
        <a:xfrm>
          <a:off x="0" y="0"/>
          <a:ext cx="0" cy="0"/>
          <a:chOff x="0" y="0"/>
          <a:chExt cx="0" cy="0"/>
        </a:xfrm>
      </p:grpSpPr>
      <p:sp>
        <p:nvSpPr>
          <p:cNvPr id="7" name="Text Placeholder 2"/>
          <p:cNvSpPr>
            <a:spLocks noGrp="1"/>
          </p:cNvSpPr>
          <p:nvPr>
            <p:ph idx="1" hasCustomPrompt="1"/>
          </p:nvPr>
        </p:nvSpPr>
        <p:spPr>
          <a:xfrm>
            <a:off x="3767138" y="1962150"/>
            <a:ext cx="5195885" cy="4714875"/>
          </a:xfrm>
          <a:prstGeom prst="rect">
            <a:avLst/>
          </a:prstGeom>
        </p:spPr>
        <p:txBody>
          <a:bodyPr vert="horz" lIns="0" tIns="0" rIns="0" bIns="0" rtlCol="0">
            <a:normAutofit/>
          </a:bodyPr>
          <a:lstStyle>
            <a:lvl1pPr marL="0" indent="0">
              <a:lnSpc>
                <a:spcPct val="90000"/>
              </a:lnSpc>
              <a:spcAft>
                <a:spcPts val="800"/>
              </a:spcAft>
              <a:buNone/>
              <a:defRPr sz="2500"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a:t>Text </a:t>
            </a:r>
            <a:r>
              <a:rPr lang="en-US" dirty="0" err="1"/>
              <a:t>eingeben</a:t>
            </a:r>
            <a:endParaRPr lang="en-US" dirty="0"/>
          </a:p>
        </p:txBody>
      </p:sp>
      <p:sp>
        <p:nvSpPr>
          <p:cNvPr id="9" name="Picture Placeholder 8"/>
          <p:cNvSpPr>
            <a:spLocks noGrp="1"/>
          </p:cNvSpPr>
          <p:nvPr>
            <p:ph type="pic" sz="quarter" idx="10"/>
          </p:nvPr>
        </p:nvSpPr>
        <p:spPr>
          <a:xfrm>
            <a:off x="177801" y="1962150"/>
            <a:ext cx="3406774" cy="4717180"/>
          </a:xfrm>
        </p:spPr>
        <p:txBody>
          <a:bodyPr/>
          <a:lstStyle>
            <a:lvl1pPr marL="0" indent="0">
              <a:buNone/>
              <a:defRPr/>
            </a:lvl1pPr>
          </a:lstStyle>
          <a:p>
            <a:r>
              <a:rPr lang="de-DE"/>
              <a:t>Bild durch Klicken auf Symbol hinzufügen</a:t>
            </a:r>
            <a:endParaRPr lang="en-US" dirty="0"/>
          </a:p>
        </p:txBody>
      </p:sp>
      <p:sp>
        <p:nvSpPr>
          <p:cNvPr id="2" name="Slide Number Placeholder 1"/>
          <p:cNvSpPr>
            <a:spLocks noGrp="1"/>
          </p:cNvSpPr>
          <p:nvPr>
            <p:ph type="sldNum" sz="quarter" idx="12"/>
          </p:nvPr>
        </p:nvSpPr>
        <p:spPr/>
        <p:txBody>
          <a:bodyPr/>
          <a:lstStyle/>
          <a:p>
            <a:fld id="{63343499-4781-8F47-9616-5D65C730EB58}" type="slidenum">
              <a:rPr lang="en-US" smtClean="0"/>
              <a:t>‹Nr.›</a:t>
            </a:fld>
            <a:endParaRPr lang="en-US"/>
          </a:p>
        </p:txBody>
      </p:sp>
      <p:sp>
        <p:nvSpPr>
          <p:cNvPr id="8" name="Title Placeholder 1"/>
          <p:cNvSpPr>
            <a:spLocks noGrp="1"/>
          </p:cNvSpPr>
          <p:nvPr>
            <p:ph type="title" hasCustomPrompt="1"/>
          </p:nvPr>
        </p:nvSpPr>
        <p:spPr>
          <a:xfrm>
            <a:off x="177799" y="972000"/>
            <a:ext cx="8785225" cy="740913"/>
          </a:xfrm>
          <a:prstGeom prst="rect">
            <a:avLst/>
          </a:prstGeom>
        </p:spPr>
        <p:txBody>
          <a:bodyPr vert="horz" lIns="0" tIns="0" rIns="0" bIns="0" rtlCol="0" anchor="b" anchorCtr="0">
            <a:noAutofit/>
          </a:bodyPr>
          <a:lstStyle>
            <a:lvl1pPr>
              <a:lnSpc>
                <a:spcPct val="70000"/>
              </a:lnSpc>
              <a:defRPr baseline="0">
                <a:solidFill>
                  <a:schemeClr val="tx1"/>
                </a:solidFill>
              </a:defRPr>
            </a:lvl1pPr>
          </a:lstStyle>
          <a:p>
            <a:r>
              <a:rPr lang="de-DE" dirty="0"/>
              <a:t>Haupttitel (25pt fett)</a:t>
            </a:r>
            <a:endParaRPr lang="en-US" dirty="0"/>
          </a:p>
        </p:txBody>
      </p:sp>
    </p:spTree>
    <p:extLst>
      <p:ext uri="{BB962C8B-B14F-4D97-AF65-F5344CB8AC3E}">
        <p14:creationId xmlns:p14="http://schemas.microsoft.com/office/powerpoint/2010/main" val="3540326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seite">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177801" y="1962151"/>
            <a:ext cx="8785224" cy="4714874"/>
          </a:xfrm>
        </p:spPr>
        <p:txBody>
          <a:bodyPr/>
          <a:lstStyle>
            <a:lvl1pPr marL="0" indent="0">
              <a:buNone/>
              <a:defRPr/>
            </a:lvl1pPr>
          </a:lstStyle>
          <a:p>
            <a:r>
              <a:rPr lang="de-DE"/>
              <a:t>Bild durch Klicken auf Symbol hinzufügen</a:t>
            </a:r>
            <a:endParaRPr lang="en-US" dirty="0"/>
          </a:p>
        </p:txBody>
      </p:sp>
      <p:sp>
        <p:nvSpPr>
          <p:cNvPr id="2" name="Slide Number Placeholder 1"/>
          <p:cNvSpPr>
            <a:spLocks noGrp="1"/>
          </p:cNvSpPr>
          <p:nvPr>
            <p:ph type="sldNum" sz="quarter" idx="12"/>
          </p:nvPr>
        </p:nvSpPr>
        <p:spPr/>
        <p:txBody>
          <a:bodyPr/>
          <a:lstStyle/>
          <a:p>
            <a:fld id="{63343499-4781-8F47-9616-5D65C730EB58}" type="slidenum">
              <a:rPr lang="en-US" smtClean="0"/>
              <a:t>‹Nr.›</a:t>
            </a:fld>
            <a:endParaRPr lang="en-US"/>
          </a:p>
        </p:txBody>
      </p:sp>
      <p:sp>
        <p:nvSpPr>
          <p:cNvPr id="6" name="Title Placeholder 1"/>
          <p:cNvSpPr>
            <a:spLocks noGrp="1"/>
          </p:cNvSpPr>
          <p:nvPr>
            <p:ph type="title" hasCustomPrompt="1"/>
          </p:nvPr>
        </p:nvSpPr>
        <p:spPr>
          <a:xfrm>
            <a:off x="177801" y="972000"/>
            <a:ext cx="8785224" cy="740913"/>
          </a:xfrm>
          <a:prstGeom prst="rect">
            <a:avLst/>
          </a:prstGeom>
        </p:spPr>
        <p:txBody>
          <a:bodyPr vert="horz" lIns="0" tIns="0" rIns="0" bIns="0" rtlCol="0" anchor="b" anchorCtr="0">
            <a:noAutofit/>
          </a:bodyPr>
          <a:lstStyle>
            <a:lvl1pPr>
              <a:lnSpc>
                <a:spcPct val="70000"/>
              </a:lnSpc>
              <a:defRPr baseline="0">
                <a:solidFill>
                  <a:schemeClr val="tx1"/>
                </a:solidFill>
              </a:defRPr>
            </a:lvl1pPr>
          </a:lstStyle>
          <a:p>
            <a:r>
              <a:rPr lang="de-DE" dirty="0"/>
              <a:t>Haupttitel (25pt fett)</a:t>
            </a:r>
            <a:endParaRPr lang="en-US" dirty="0"/>
          </a:p>
        </p:txBody>
      </p:sp>
    </p:spTree>
    <p:extLst>
      <p:ext uri="{BB962C8B-B14F-4D97-AF65-F5344CB8AC3E}">
        <p14:creationId xmlns:p14="http://schemas.microsoft.com/office/powerpoint/2010/main" val="40331271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Grafik">
    <p:spTree>
      <p:nvGrpSpPr>
        <p:cNvPr id="1" name=""/>
        <p:cNvGrpSpPr/>
        <p:nvPr/>
      </p:nvGrpSpPr>
      <p:grpSpPr>
        <a:xfrm>
          <a:off x="0" y="0"/>
          <a:ext cx="0" cy="0"/>
          <a:chOff x="0" y="0"/>
          <a:chExt cx="0" cy="0"/>
        </a:xfrm>
      </p:grpSpPr>
      <p:sp>
        <p:nvSpPr>
          <p:cNvPr id="3" name="Chart Placeholder 2"/>
          <p:cNvSpPr>
            <a:spLocks noGrp="1"/>
          </p:cNvSpPr>
          <p:nvPr>
            <p:ph type="chart" sz="quarter" idx="12"/>
          </p:nvPr>
        </p:nvSpPr>
        <p:spPr>
          <a:xfrm>
            <a:off x="177799" y="1962150"/>
            <a:ext cx="8785226" cy="4714875"/>
          </a:xfrm>
        </p:spPr>
        <p:txBody>
          <a:bodyPr>
            <a:normAutofit/>
          </a:bodyPr>
          <a:lstStyle>
            <a:lvl1pPr>
              <a:lnSpc>
                <a:spcPct val="90000"/>
              </a:lnSpc>
              <a:defRPr sz="1600"/>
            </a:lvl1pPr>
          </a:lstStyle>
          <a:p>
            <a:r>
              <a:rPr lang="de-DE"/>
              <a:t>Diagramm durch Klicken auf Symbol hinzufügen</a:t>
            </a:r>
            <a:endParaRPr lang="en-US" dirty="0"/>
          </a:p>
        </p:txBody>
      </p:sp>
      <p:sp>
        <p:nvSpPr>
          <p:cNvPr id="4" name="Slide Number Placeholder 3"/>
          <p:cNvSpPr>
            <a:spLocks noGrp="1"/>
          </p:cNvSpPr>
          <p:nvPr>
            <p:ph type="sldNum" sz="quarter" idx="13"/>
          </p:nvPr>
        </p:nvSpPr>
        <p:spPr/>
        <p:txBody>
          <a:bodyPr/>
          <a:lstStyle/>
          <a:p>
            <a:fld id="{63343499-4781-8F47-9616-5D65C730EB58}" type="slidenum">
              <a:rPr lang="en-US" smtClean="0"/>
              <a:t>‹Nr.›</a:t>
            </a:fld>
            <a:endParaRPr lang="en-US"/>
          </a:p>
        </p:txBody>
      </p:sp>
      <p:sp>
        <p:nvSpPr>
          <p:cNvPr id="6" name="Title Placeholder 1"/>
          <p:cNvSpPr>
            <a:spLocks noGrp="1"/>
          </p:cNvSpPr>
          <p:nvPr>
            <p:ph type="title" hasCustomPrompt="1"/>
          </p:nvPr>
        </p:nvSpPr>
        <p:spPr>
          <a:xfrm>
            <a:off x="177799" y="972000"/>
            <a:ext cx="8785225" cy="740913"/>
          </a:xfrm>
          <a:prstGeom prst="rect">
            <a:avLst/>
          </a:prstGeom>
        </p:spPr>
        <p:txBody>
          <a:bodyPr vert="horz" lIns="0" tIns="0" rIns="0" bIns="0" rtlCol="0" anchor="b" anchorCtr="0">
            <a:noAutofit/>
          </a:bodyPr>
          <a:lstStyle>
            <a:lvl1pPr>
              <a:lnSpc>
                <a:spcPct val="70000"/>
              </a:lnSpc>
              <a:defRPr baseline="0">
                <a:solidFill>
                  <a:schemeClr val="tx1"/>
                </a:solidFill>
              </a:defRPr>
            </a:lvl1pPr>
          </a:lstStyle>
          <a:p>
            <a:r>
              <a:rPr lang="de-DE" dirty="0"/>
              <a:t>Haupttitel (25pt fett)</a:t>
            </a:r>
            <a:endParaRPr lang="en-US" dirty="0"/>
          </a:p>
        </p:txBody>
      </p:sp>
    </p:spTree>
    <p:extLst>
      <p:ext uri="{BB962C8B-B14F-4D97-AF65-F5344CB8AC3E}">
        <p14:creationId xmlns:p14="http://schemas.microsoft.com/office/powerpoint/2010/main" val="3283169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7799" y="1229298"/>
            <a:ext cx="8785225" cy="483616"/>
          </a:xfrm>
          <a:prstGeom prst="rect">
            <a:avLst/>
          </a:prstGeom>
        </p:spPr>
        <p:txBody>
          <a:bodyPr vert="horz" lIns="0" tIns="0" rIns="0" bIns="0" rtlCol="0" anchor="b" anchorCtr="0">
            <a:noAutofit/>
          </a:bodyPr>
          <a:lstStyle/>
          <a:p>
            <a:r>
              <a:rPr lang="de-DE" dirty="0"/>
              <a:t>Haupttitel/Untertitel</a:t>
            </a:r>
            <a:endParaRPr lang="en-US" dirty="0"/>
          </a:p>
        </p:txBody>
      </p:sp>
      <p:sp>
        <p:nvSpPr>
          <p:cNvPr id="3" name="Text Placeholder 2"/>
          <p:cNvSpPr>
            <a:spLocks noGrp="1"/>
          </p:cNvSpPr>
          <p:nvPr>
            <p:ph type="body" idx="1"/>
          </p:nvPr>
        </p:nvSpPr>
        <p:spPr>
          <a:xfrm>
            <a:off x="177799" y="1962150"/>
            <a:ext cx="8785225" cy="4714875"/>
          </a:xfrm>
          <a:prstGeom prst="rect">
            <a:avLst/>
          </a:prstGeom>
        </p:spPr>
        <p:txBody>
          <a:bodyPr vert="horz" lIns="0" tIns="0" rIns="0" bIns="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10" name="Slide Number Placeholder 9"/>
          <p:cNvSpPr>
            <a:spLocks noGrp="1"/>
          </p:cNvSpPr>
          <p:nvPr>
            <p:ph type="sldNum" sz="quarter" idx="4"/>
          </p:nvPr>
        </p:nvSpPr>
        <p:spPr>
          <a:xfrm>
            <a:off x="177800" y="186403"/>
            <a:ext cx="406400" cy="365125"/>
          </a:xfrm>
          <a:prstGeom prst="rect">
            <a:avLst/>
          </a:prstGeom>
        </p:spPr>
        <p:txBody>
          <a:bodyPr vert="horz" lIns="0" tIns="0" rIns="0" bIns="0" rtlCol="0" anchor="t" anchorCtr="0"/>
          <a:lstStyle>
            <a:lvl1pPr algn="l">
              <a:defRPr sz="1000">
                <a:solidFill>
                  <a:srgbClr val="555959"/>
                </a:solidFill>
              </a:defRPr>
            </a:lvl1pPr>
          </a:lstStyle>
          <a:p>
            <a:fld id="{63343499-4781-8F47-9616-5D65C730EB58}" type="slidenum">
              <a:rPr lang="en-US" smtClean="0"/>
              <a:pPr/>
              <a:t>‹Nr.›</a:t>
            </a:fld>
            <a:endParaRPr lang="en-US" dirty="0"/>
          </a:p>
        </p:txBody>
      </p:sp>
      <p:pic>
        <p:nvPicPr>
          <p:cNvPr id="5" name="Grafik 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003665" y="186403"/>
            <a:ext cx="3959360" cy="862586"/>
          </a:xfrm>
          <a:prstGeom prst="rect">
            <a:avLst/>
          </a:prstGeom>
        </p:spPr>
      </p:pic>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93465" r:id="rId1"/>
    <p:sldLayoutId id="2147493467" r:id="rId2"/>
    <p:sldLayoutId id="2147493473" r:id="rId3"/>
    <p:sldLayoutId id="2147493474" r:id="rId4"/>
    <p:sldLayoutId id="2147493466" r:id="rId5"/>
    <p:sldLayoutId id="2147493469" r:id="rId6"/>
    <p:sldLayoutId id="2147493470" r:id="rId7"/>
    <p:sldLayoutId id="2147493471" r:id="rId8"/>
  </p:sldLayoutIdLst>
  <p:hf hdr="0" ftr="0" dt="0"/>
  <p:txStyles>
    <p:titleStyle>
      <a:lvl1pPr algn="l" defTabSz="457200" rtl="0" eaLnBrk="1" latinLnBrk="0" hangingPunct="1">
        <a:lnSpc>
          <a:spcPts val="2500"/>
        </a:lnSpc>
        <a:spcBef>
          <a:spcPct val="0"/>
        </a:spcBef>
        <a:buNone/>
        <a:defRPr sz="2500" b="1" kern="1200">
          <a:solidFill>
            <a:srgbClr val="FF0000"/>
          </a:solidFill>
          <a:latin typeface="+mj-lt"/>
          <a:ea typeface="+mj-ea"/>
          <a:cs typeface="+mj-cs"/>
        </a:defRPr>
      </a:lvl1pPr>
    </p:titleStyle>
    <p:bodyStyle>
      <a:lvl1pPr marL="270000" indent="-270000" algn="l" defTabSz="457200" rtl="0" eaLnBrk="1" latinLnBrk="0" hangingPunct="1">
        <a:lnSpc>
          <a:spcPct val="90000"/>
        </a:lnSpc>
        <a:spcBef>
          <a:spcPts val="0"/>
        </a:spcBef>
        <a:spcAft>
          <a:spcPts val="1250"/>
        </a:spcAft>
        <a:buFont typeface="Symbol" panose="05050102010706020507" pitchFamily="18" charset="2"/>
        <a:buChar char="-"/>
        <a:defRPr sz="2500" kern="1200">
          <a:solidFill>
            <a:schemeClr val="tx1"/>
          </a:solidFill>
          <a:latin typeface="+mn-lt"/>
          <a:ea typeface="+mn-ea"/>
          <a:cs typeface="+mn-cs"/>
        </a:defRPr>
      </a:lvl1pPr>
      <a:lvl2pPr marL="540000" indent="-270000" algn="l" defTabSz="457200" rtl="0" eaLnBrk="1" latinLnBrk="0" hangingPunct="1">
        <a:lnSpc>
          <a:spcPct val="90000"/>
        </a:lnSpc>
        <a:spcBef>
          <a:spcPts val="0"/>
        </a:spcBef>
        <a:spcAft>
          <a:spcPts val="1250"/>
        </a:spcAft>
        <a:buFont typeface="Symbol" panose="05050102010706020507" pitchFamily="18" charset="2"/>
        <a:buChar char="-"/>
        <a:defRPr sz="2500" kern="1200">
          <a:solidFill>
            <a:schemeClr val="tx1"/>
          </a:solidFill>
          <a:latin typeface="+mn-lt"/>
          <a:ea typeface="+mn-ea"/>
          <a:cs typeface="+mn-cs"/>
        </a:defRPr>
      </a:lvl2pPr>
      <a:lvl3pPr marL="810000" indent="-270000" algn="l" defTabSz="457200" rtl="0" eaLnBrk="1" latinLnBrk="0" hangingPunct="1">
        <a:lnSpc>
          <a:spcPct val="90000"/>
        </a:lnSpc>
        <a:spcBef>
          <a:spcPts val="0"/>
        </a:spcBef>
        <a:spcAft>
          <a:spcPts val="1250"/>
        </a:spcAft>
        <a:buFont typeface="Symbol" panose="05050102010706020507" pitchFamily="18" charset="2"/>
        <a:buChar char="-"/>
        <a:defRPr sz="2500" kern="1200">
          <a:solidFill>
            <a:schemeClr val="tx1"/>
          </a:solidFill>
          <a:latin typeface="+mn-lt"/>
          <a:ea typeface="+mn-ea"/>
          <a:cs typeface="+mn-cs"/>
        </a:defRPr>
      </a:lvl3pPr>
      <a:lvl4pPr marL="1080000" indent="-270000" algn="l" defTabSz="457200" rtl="0" eaLnBrk="1" latinLnBrk="0" hangingPunct="1">
        <a:lnSpc>
          <a:spcPct val="90000"/>
        </a:lnSpc>
        <a:spcBef>
          <a:spcPts val="0"/>
        </a:spcBef>
        <a:spcAft>
          <a:spcPts val="1250"/>
        </a:spcAft>
        <a:buFont typeface="Symbol" panose="05050102010706020507" pitchFamily="18" charset="2"/>
        <a:buChar char="-"/>
        <a:defRPr sz="2500" kern="1200">
          <a:solidFill>
            <a:schemeClr val="tx1"/>
          </a:solidFill>
          <a:latin typeface="+mn-lt"/>
          <a:ea typeface="+mn-ea"/>
          <a:cs typeface="+mn-cs"/>
        </a:defRPr>
      </a:lvl4pPr>
      <a:lvl5pPr marL="1350000" indent="-270000" algn="l" defTabSz="457200" rtl="0" eaLnBrk="1" latinLnBrk="0" hangingPunct="1">
        <a:lnSpc>
          <a:spcPct val="90000"/>
        </a:lnSpc>
        <a:spcBef>
          <a:spcPts val="0"/>
        </a:spcBef>
        <a:spcAft>
          <a:spcPts val="1250"/>
        </a:spcAft>
        <a:buFont typeface="Symbol" panose="05050102010706020507" pitchFamily="18" charset="2"/>
        <a:buChar char="-"/>
        <a:defRPr sz="25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Weiterführende Schulen: Gymnasien</a:t>
            </a:r>
          </a:p>
        </p:txBody>
      </p:sp>
      <p:pic>
        <p:nvPicPr>
          <p:cNvPr id="4" name="Grafik 3" descr="Ein Bild, das draußen, Haus, Luftfotografie, Luftbild enthält.&#10;&#10;Automatisch generierte Beschreibung">
            <a:extLst>
              <a:ext uri="{FF2B5EF4-FFF2-40B4-BE49-F238E27FC236}">
                <a16:creationId xmlns:a16="http://schemas.microsoft.com/office/drawing/2014/main" id="{DD00384A-4E2A-B611-42BA-276210D75597}"/>
              </a:ext>
            </a:extLst>
          </p:cNvPr>
          <p:cNvPicPr>
            <a:picLocks noChangeAspect="1"/>
          </p:cNvPicPr>
          <p:nvPr/>
        </p:nvPicPr>
        <p:blipFill rotWithShape="1">
          <a:blip r:embed="rId3"/>
          <a:srcRect l="-735" t="7255" r="-488" b="17722"/>
          <a:stretch/>
        </p:blipFill>
        <p:spPr>
          <a:xfrm>
            <a:off x="-110613" y="1712913"/>
            <a:ext cx="9308401" cy="5145087"/>
          </a:xfrm>
          <a:prstGeom prst="rect">
            <a:avLst/>
          </a:prstGeom>
        </p:spPr>
      </p:pic>
    </p:spTree>
    <p:extLst>
      <p:ext uri="{BB962C8B-B14F-4D97-AF65-F5344CB8AC3E}">
        <p14:creationId xmlns:p14="http://schemas.microsoft.com/office/powerpoint/2010/main" val="37488273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3"/>
          </p:nvPr>
        </p:nvSpPr>
        <p:spPr/>
        <p:txBody>
          <a:bodyPr/>
          <a:lstStyle/>
          <a:p>
            <a:fld id="{63343499-4781-8F47-9616-5D65C730EB58}" type="slidenum">
              <a:rPr lang="en-US" smtClean="0"/>
              <a:t>2</a:t>
            </a:fld>
            <a:endParaRPr lang="en-US"/>
          </a:p>
        </p:txBody>
      </p:sp>
      <p:grpSp>
        <p:nvGrpSpPr>
          <p:cNvPr id="14" name="Gruppieren 13"/>
          <p:cNvGrpSpPr/>
          <p:nvPr/>
        </p:nvGrpSpPr>
        <p:grpSpPr>
          <a:xfrm>
            <a:off x="582336" y="1712913"/>
            <a:ext cx="6581775" cy="4087590"/>
            <a:chOff x="1352550" y="1142778"/>
            <a:chExt cx="6438900" cy="4657725"/>
          </a:xfrm>
        </p:grpSpPr>
        <p:pic>
          <p:nvPicPr>
            <p:cNvPr id="4" name="Grafik 3"/>
            <p:cNvPicPr>
              <a:picLocks noChangeAspect="1"/>
            </p:cNvPicPr>
            <p:nvPr/>
          </p:nvPicPr>
          <p:blipFill>
            <a:blip r:embed="rId3"/>
            <a:stretch>
              <a:fillRect/>
            </a:stretch>
          </p:blipFill>
          <p:spPr>
            <a:xfrm>
              <a:off x="1352550" y="1142778"/>
              <a:ext cx="6438900" cy="4657725"/>
            </a:xfrm>
            <a:prstGeom prst="rect">
              <a:avLst/>
            </a:prstGeom>
          </p:spPr>
        </p:pic>
        <p:sp>
          <p:nvSpPr>
            <p:cNvPr id="5" name="Rechteck 4"/>
            <p:cNvSpPr/>
            <p:nvPr/>
          </p:nvSpPr>
          <p:spPr>
            <a:xfrm>
              <a:off x="3754315" y="3436472"/>
              <a:ext cx="1802423" cy="702000"/>
            </a:xfrm>
            <a:prstGeom prst="rect">
              <a:avLst/>
            </a:prstGeom>
            <a:solidFill>
              <a:schemeClr val="bg1"/>
            </a:solidFill>
            <a:ln w="19050">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1200" dirty="0">
                  <a:solidFill>
                    <a:schemeClr val="tx1"/>
                  </a:solidFill>
                  <a:latin typeface="Calibri" panose="020F0502020204030204" pitchFamily="34" charset="0"/>
                  <a:cs typeface="Calibri" panose="020F0502020204030204" pitchFamily="34" charset="0"/>
                </a:rPr>
                <a:t>FMS Fachmittelschulausweis</a:t>
              </a:r>
              <a:endParaRPr lang="de-CH" sz="1600" dirty="0">
                <a:solidFill>
                  <a:schemeClr val="tx1"/>
                </a:solidFill>
              </a:endParaRPr>
            </a:p>
          </p:txBody>
        </p:sp>
        <p:sp>
          <p:nvSpPr>
            <p:cNvPr id="11" name="Rechteck 10"/>
            <p:cNvSpPr/>
            <p:nvPr/>
          </p:nvSpPr>
          <p:spPr>
            <a:xfrm>
              <a:off x="3754315" y="4951680"/>
              <a:ext cx="1802423" cy="702000"/>
            </a:xfrm>
            <a:prstGeom prst="rect">
              <a:avLst/>
            </a:prstGeom>
            <a:solidFill>
              <a:schemeClr val="bg1"/>
            </a:solidFill>
            <a:ln w="19050">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1300" dirty="0">
                  <a:solidFill>
                    <a:srgbClr val="333333"/>
                  </a:solidFill>
                  <a:latin typeface="Calibri" panose="020F0502020204030204" pitchFamily="34" charset="0"/>
                  <a:cs typeface="Calibri" panose="020F0502020204030204" pitchFamily="34" charset="0"/>
                </a:rPr>
                <a:t>FMS</a:t>
              </a:r>
              <a:endParaRPr lang="de-CH" dirty="0">
                <a:solidFill>
                  <a:srgbClr val="333333"/>
                </a:solidFill>
                <a:latin typeface="Calibri" panose="020F0502020204030204" pitchFamily="34" charset="0"/>
                <a:cs typeface="Calibri" panose="020F0502020204030204" pitchFamily="34" charset="0"/>
              </a:endParaRPr>
            </a:p>
          </p:txBody>
        </p:sp>
        <p:sp>
          <p:nvSpPr>
            <p:cNvPr id="12" name="Rechteck 11"/>
            <p:cNvSpPr/>
            <p:nvPr/>
          </p:nvSpPr>
          <p:spPr>
            <a:xfrm>
              <a:off x="3745523" y="4194076"/>
              <a:ext cx="1802423" cy="702000"/>
            </a:xfrm>
            <a:prstGeom prst="rect">
              <a:avLst/>
            </a:prstGeom>
            <a:solidFill>
              <a:schemeClr val="bg1"/>
            </a:solidFill>
            <a:ln w="19050">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1300" dirty="0">
                  <a:solidFill>
                    <a:srgbClr val="333333"/>
                  </a:solidFill>
                  <a:latin typeface="Calibri" panose="020F0502020204030204" pitchFamily="34" charset="0"/>
                  <a:cs typeface="Calibri" panose="020F0502020204030204" pitchFamily="34" charset="0"/>
                </a:rPr>
                <a:t>FMS</a:t>
              </a:r>
              <a:endParaRPr lang="de-CH" dirty="0">
                <a:solidFill>
                  <a:srgbClr val="333333"/>
                </a:solidFill>
                <a:latin typeface="Calibri" panose="020F0502020204030204" pitchFamily="34" charset="0"/>
                <a:cs typeface="Calibri" panose="020F0502020204030204" pitchFamily="34" charset="0"/>
              </a:endParaRPr>
            </a:p>
          </p:txBody>
        </p:sp>
      </p:grpSp>
      <p:sp>
        <p:nvSpPr>
          <p:cNvPr id="6" name="Geschweifte Klammer links 5"/>
          <p:cNvSpPr/>
          <p:nvPr/>
        </p:nvSpPr>
        <p:spPr>
          <a:xfrm rot="16200000">
            <a:off x="2857389" y="4084126"/>
            <a:ext cx="334108" cy="3692766"/>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de-CH"/>
          </a:p>
        </p:txBody>
      </p:sp>
      <p:sp>
        <p:nvSpPr>
          <p:cNvPr id="7" name="Textfeld 6"/>
          <p:cNvSpPr txBox="1"/>
          <p:nvPr/>
        </p:nvSpPr>
        <p:spPr>
          <a:xfrm>
            <a:off x="309725" y="6200652"/>
            <a:ext cx="5455340" cy="369332"/>
          </a:xfrm>
          <a:prstGeom prst="rect">
            <a:avLst/>
          </a:prstGeom>
          <a:noFill/>
        </p:spPr>
        <p:txBody>
          <a:bodyPr wrap="none" rtlCol="0">
            <a:spAutoFit/>
          </a:bodyPr>
          <a:lstStyle/>
          <a:p>
            <a:r>
              <a:rPr lang="de-CH" dirty="0"/>
              <a:t>Allgemeinbildende Schulen (ohne Berufsabschluss)</a:t>
            </a:r>
          </a:p>
        </p:txBody>
      </p:sp>
      <p:sp>
        <p:nvSpPr>
          <p:cNvPr id="13" name="Titel 2"/>
          <p:cNvSpPr>
            <a:spLocks noGrp="1"/>
          </p:cNvSpPr>
          <p:nvPr>
            <p:ph type="title"/>
          </p:nvPr>
        </p:nvSpPr>
        <p:spPr>
          <a:xfrm>
            <a:off x="177801" y="972001"/>
            <a:ext cx="8785224" cy="740912"/>
          </a:xfrm>
        </p:spPr>
        <p:txBody>
          <a:bodyPr/>
          <a:lstStyle/>
          <a:p>
            <a:r>
              <a:rPr lang="de-CH" dirty="0"/>
              <a:t>Gymnasiale Maturität</a:t>
            </a:r>
          </a:p>
        </p:txBody>
      </p:sp>
      <p:sp>
        <p:nvSpPr>
          <p:cNvPr id="3" name="Ellipse 2"/>
          <p:cNvSpPr/>
          <p:nvPr/>
        </p:nvSpPr>
        <p:spPr>
          <a:xfrm>
            <a:off x="752475" y="1761710"/>
            <a:ext cx="2409825" cy="4438942"/>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CH"/>
          </a:p>
        </p:txBody>
      </p:sp>
      <p:pic>
        <p:nvPicPr>
          <p:cNvPr id="16" name="Picture 3" descr="flagge-basel-lan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7955" y="227603"/>
            <a:ext cx="569478"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5" descr="https://upload.wikimedia.org/wikipedia/commons/thumb/7/7d/Wappen_Basel-Stadt_matt.svg/2000px-Wappen_Basel-Stadt_matt.sv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686" y="227603"/>
            <a:ext cx="601578"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700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3"/>
          </p:nvPr>
        </p:nvSpPr>
        <p:spPr/>
        <p:txBody>
          <a:bodyPr/>
          <a:lstStyle/>
          <a:p>
            <a:fld id="{63343499-4781-8F47-9616-5D65C730EB58}" type="slidenum">
              <a:rPr lang="en-US" smtClean="0"/>
              <a:t>3</a:t>
            </a:fld>
            <a:endParaRPr lang="en-US"/>
          </a:p>
        </p:txBody>
      </p:sp>
      <p:sp>
        <p:nvSpPr>
          <p:cNvPr id="3" name="Titel 2"/>
          <p:cNvSpPr>
            <a:spLocks noGrp="1"/>
          </p:cNvSpPr>
          <p:nvPr>
            <p:ph type="title"/>
          </p:nvPr>
        </p:nvSpPr>
        <p:spPr/>
        <p:txBody>
          <a:bodyPr/>
          <a:lstStyle/>
          <a:p>
            <a:r>
              <a:rPr lang="de-CH" dirty="0"/>
              <a:t>Gymnasium – ewig Schule?</a:t>
            </a:r>
          </a:p>
        </p:txBody>
      </p:sp>
      <p:pic>
        <p:nvPicPr>
          <p:cNvPr id="7" name="Picture 3" descr="flagge-basel-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7955" y="227603"/>
            <a:ext cx="569478"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5" descr="https://upload.wikimedia.org/wikipedia/commons/thumb/7/7d/Wappen_Basel-Stadt_matt.svg/2000px-Wappen_Basel-Stadt_matt.sv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686" y="227603"/>
            <a:ext cx="601578"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platzhalter 3">
            <a:extLst>
              <a:ext uri="{FF2B5EF4-FFF2-40B4-BE49-F238E27FC236}">
                <a16:creationId xmlns:a16="http://schemas.microsoft.com/office/drawing/2014/main" id="{364B0E06-43BF-496D-B808-B926CD8E5CD4}"/>
              </a:ext>
            </a:extLst>
          </p:cNvPr>
          <p:cNvSpPr>
            <a:spLocks noGrp="1"/>
          </p:cNvSpPr>
          <p:nvPr>
            <p:ph type="body" sz="quarter" idx="14"/>
          </p:nvPr>
        </p:nvSpPr>
        <p:spPr>
          <a:xfrm>
            <a:off x="177799" y="1962150"/>
            <a:ext cx="8785226" cy="4714875"/>
          </a:xfrm>
        </p:spPr>
        <p:txBody>
          <a:bodyPr>
            <a:normAutofit/>
          </a:bodyPr>
          <a:lstStyle/>
          <a:p>
            <a:pPr>
              <a:buFont typeface="Wingdings" panose="05000000000000000000" pitchFamily="2" charset="2"/>
              <a:buChar char="§"/>
            </a:pPr>
            <a:endParaRPr lang="de-CH" altLang="de-DE" sz="2200" dirty="0"/>
          </a:p>
          <a:p>
            <a:r>
              <a:rPr lang="de-CH" altLang="de-DE" sz="2200" dirty="0"/>
              <a:t>Breite Allgemeinbildung</a:t>
            </a:r>
          </a:p>
          <a:p>
            <a:r>
              <a:rPr lang="de-CH" altLang="de-DE" sz="2200" dirty="0"/>
              <a:t>Vorbereitung auf Studium (Uni oder ETH)</a:t>
            </a:r>
          </a:p>
          <a:p>
            <a:endParaRPr lang="de-CH" altLang="de-DE" sz="2200" dirty="0"/>
          </a:p>
          <a:p>
            <a:r>
              <a:rPr lang="de-CH" altLang="de-DE" sz="2200" dirty="0"/>
              <a:t>Eignung, Wille und Neugier</a:t>
            </a:r>
          </a:p>
          <a:p>
            <a:r>
              <a:rPr lang="de-CH" altLang="de-DE" sz="2200" dirty="0"/>
              <a:t>Zunehmende Selbständigkeit und Wahlmöglichkeiten</a:t>
            </a:r>
          </a:p>
          <a:p>
            <a:endParaRPr lang="de-CH" altLang="de-DE" sz="2200" i="1" dirty="0"/>
          </a:p>
          <a:p>
            <a:r>
              <a:rPr lang="de-CH" altLang="de-DE" sz="2200" i="1" dirty="0"/>
              <a:t>Unterrichtsfreie Zeit</a:t>
            </a:r>
          </a:p>
          <a:p>
            <a:r>
              <a:rPr lang="de-CH" altLang="de-DE" sz="2200" i="1" dirty="0"/>
              <a:t>Möglichkeiten offen halten</a:t>
            </a:r>
          </a:p>
          <a:p>
            <a:endParaRPr lang="de-CH" altLang="de-DE" sz="2200" i="1" dirty="0"/>
          </a:p>
          <a:p>
            <a:pPr marL="0" indent="0">
              <a:buNone/>
            </a:pPr>
            <a:endParaRPr lang="de-CH" altLang="de-DE" sz="2200" dirty="0"/>
          </a:p>
          <a:p>
            <a:endParaRPr lang="de-CH" altLang="de-DE" sz="2200" dirty="0"/>
          </a:p>
          <a:p>
            <a:endParaRPr lang="de-CH" altLang="de-DE" sz="2200" dirty="0"/>
          </a:p>
        </p:txBody>
      </p:sp>
    </p:spTree>
    <p:extLst>
      <p:ext uri="{BB962C8B-B14F-4D97-AF65-F5344CB8AC3E}">
        <p14:creationId xmlns:p14="http://schemas.microsoft.com/office/powerpoint/2010/main" val="20055296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9CD7C210-B243-496E-A3B6-9E4DD7B1D2FE}"/>
              </a:ext>
            </a:extLst>
          </p:cNvPr>
          <p:cNvSpPr>
            <a:spLocks noGrp="1"/>
          </p:cNvSpPr>
          <p:nvPr>
            <p:ph type="title"/>
          </p:nvPr>
        </p:nvSpPr>
        <p:spPr>
          <a:xfrm>
            <a:off x="177799" y="997527"/>
            <a:ext cx="8785225" cy="715386"/>
          </a:xfrm>
        </p:spPr>
        <p:txBody>
          <a:bodyPr/>
          <a:lstStyle/>
          <a:p>
            <a:r>
              <a:rPr lang="de-CH" dirty="0"/>
              <a:t>Gymnasien BL</a:t>
            </a:r>
          </a:p>
        </p:txBody>
      </p:sp>
      <p:pic>
        <p:nvPicPr>
          <p:cNvPr id="4" name="Grafik 3" descr="Ein Bild, das Gras, draußen, Baum, Luftfotografie enthält.&#10;&#10;Automatisch generierte Beschreibung">
            <a:extLst>
              <a:ext uri="{FF2B5EF4-FFF2-40B4-BE49-F238E27FC236}">
                <a16:creationId xmlns:a16="http://schemas.microsoft.com/office/drawing/2014/main" id="{18283FAD-88C5-34EA-B895-A68F4C4CDDA9}"/>
              </a:ext>
            </a:extLst>
          </p:cNvPr>
          <p:cNvPicPr>
            <a:picLocks noChangeAspect="1"/>
          </p:cNvPicPr>
          <p:nvPr/>
        </p:nvPicPr>
        <p:blipFill rotWithShape="1">
          <a:blip r:embed="rId3"/>
          <a:srcRect t="8114" b="9490"/>
          <a:stretch/>
        </p:blipFill>
        <p:spPr>
          <a:xfrm>
            <a:off x="566383" y="1783782"/>
            <a:ext cx="7820166" cy="4832688"/>
          </a:xfrm>
          <a:prstGeom prst="rect">
            <a:avLst/>
          </a:prstGeom>
        </p:spPr>
      </p:pic>
    </p:spTree>
    <p:extLst>
      <p:ext uri="{BB962C8B-B14F-4D97-AF65-F5344CB8AC3E}">
        <p14:creationId xmlns:p14="http://schemas.microsoft.com/office/powerpoint/2010/main" val="3645628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3"/>
          </p:nvPr>
        </p:nvSpPr>
        <p:spPr/>
        <p:txBody>
          <a:bodyPr/>
          <a:lstStyle/>
          <a:p>
            <a:fld id="{63343499-4781-8F47-9616-5D65C730EB58}" type="slidenum">
              <a:rPr lang="en-US" smtClean="0"/>
              <a:t>5</a:t>
            </a:fld>
            <a:endParaRPr lang="en-US"/>
          </a:p>
        </p:txBody>
      </p:sp>
      <p:sp>
        <p:nvSpPr>
          <p:cNvPr id="11" name="Titel 2"/>
          <p:cNvSpPr>
            <a:spLocks noGrp="1"/>
          </p:cNvSpPr>
          <p:nvPr>
            <p:ph type="title"/>
          </p:nvPr>
        </p:nvSpPr>
        <p:spPr>
          <a:xfrm>
            <a:off x="177801" y="972001"/>
            <a:ext cx="8785224" cy="740912"/>
          </a:xfrm>
        </p:spPr>
        <p:txBody>
          <a:bodyPr/>
          <a:lstStyle/>
          <a:p>
            <a:r>
              <a:rPr lang="de-CH" dirty="0"/>
              <a:t>Maturitätsschulen: Ausbildungsstruktur</a:t>
            </a:r>
          </a:p>
        </p:txBody>
      </p:sp>
      <p:pic>
        <p:nvPicPr>
          <p:cNvPr id="8" name="Grafik 7"/>
          <p:cNvPicPr>
            <a:picLocks noChangeAspect="1"/>
          </p:cNvPicPr>
          <p:nvPr/>
        </p:nvPicPr>
        <p:blipFill>
          <a:blip r:embed="rId3"/>
          <a:stretch>
            <a:fillRect/>
          </a:stretch>
        </p:blipFill>
        <p:spPr>
          <a:xfrm>
            <a:off x="177800" y="2062392"/>
            <a:ext cx="8512976" cy="3830839"/>
          </a:xfrm>
          <a:prstGeom prst="rect">
            <a:avLst/>
          </a:prstGeom>
        </p:spPr>
      </p:pic>
      <p:pic>
        <p:nvPicPr>
          <p:cNvPr id="3" name="Picture 3" descr="flagge-basel-land">
            <a:extLst>
              <a:ext uri="{FF2B5EF4-FFF2-40B4-BE49-F238E27FC236}">
                <a16:creationId xmlns:a16="http://schemas.microsoft.com/office/drawing/2014/main" id="{859B1CF3-152F-404D-98C4-901F0C2BE0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583" y="186403"/>
            <a:ext cx="569478"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34772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3"/>
          </p:nvPr>
        </p:nvSpPr>
        <p:spPr/>
        <p:txBody>
          <a:bodyPr/>
          <a:lstStyle/>
          <a:p>
            <a:fld id="{63343499-4781-8F47-9616-5D65C730EB58}" type="slidenum">
              <a:rPr lang="en-US" smtClean="0"/>
              <a:t>6</a:t>
            </a:fld>
            <a:endParaRPr lang="en-US"/>
          </a:p>
        </p:txBody>
      </p:sp>
      <p:sp>
        <p:nvSpPr>
          <p:cNvPr id="4" name="Textplatzhalter 3"/>
          <p:cNvSpPr>
            <a:spLocks noGrp="1"/>
          </p:cNvSpPr>
          <p:nvPr>
            <p:ph type="body" sz="quarter" idx="14"/>
          </p:nvPr>
        </p:nvSpPr>
        <p:spPr/>
        <p:txBody>
          <a:bodyPr>
            <a:normAutofit lnSpcReduction="10000"/>
          </a:bodyPr>
          <a:lstStyle/>
          <a:p>
            <a:pPr>
              <a:buFont typeface="Wingdings" panose="05000000000000000000" pitchFamily="2" charset="2"/>
              <a:buChar char="§"/>
            </a:pPr>
            <a:endParaRPr lang="de-CH" altLang="de-DE" sz="2200" dirty="0"/>
          </a:p>
          <a:p>
            <a:pPr>
              <a:buFont typeface="Wingdings" panose="05000000000000000000" pitchFamily="2" charset="2"/>
              <a:buChar char="§"/>
            </a:pPr>
            <a:r>
              <a:rPr lang="de-CH" altLang="de-DE" sz="2200" dirty="0"/>
              <a:t>Anwendungen der Mathematik und Physik (A)</a:t>
            </a:r>
          </a:p>
          <a:p>
            <a:pPr>
              <a:buFont typeface="Wingdings" panose="05000000000000000000" pitchFamily="2" charset="2"/>
              <a:buChar char="§"/>
            </a:pPr>
            <a:r>
              <a:rPr lang="de-CH" altLang="de-DE" sz="2200" dirty="0"/>
              <a:t>Biologie und Chemie (B)</a:t>
            </a:r>
          </a:p>
          <a:p>
            <a:pPr>
              <a:buFont typeface="Wingdings" panose="05000000000000000000" pitchFamily="2" charset="2"/>
              <a:buChar char="§"/>
            </a:pPr>
            <a:r>
              <a:rPr lang="de-CH" altLang="de-DE" sz="2200" dirty="0"/>
              <a:t>Italienisch (I)</a:t>
            </a:r>
          </a:p>
          <a:p>
            <a:pPr>
              <a:buFont typeface="Wingdings" panose="05000000000000000000" pitchFamily="2" charset="2"/>
              <a:buChar char="§"/>
            </a:pPr>
            <a:r>
              <a:rPr lang="de-CH" altLang="de-DE" sz="2200" dirty="0"/>
              <a:t>Latein (L)</a:t>
            </a:r>
          </a:p>
          <a:p>
            <a:pPr>
              <a:buFont typeface="Wingdings" panose="05000000000000000000" pitchFamily="2" charset="2"/>
              <a:buChar char="§"/>
            </a:pPr>
            <a:r>
              <a:rPr lang="de-CH" altLang="de-DE" sz="2200" dirty="0"/>
              <a:t>Musik (M)</a:t>
            </a:r>
          </a:p>
          <a:p>
            <a:pPr>
              <a:buFont typeface="Wingdings" panose="05000000000000000000" pitchFamily="2" charset="2"/>
              <a:buChar char="§"/>
            </a:pPr>
            <a:r>
              <a:rPr lang="de-CH" altLang="de-DE" sz="2200" dirty="0"/>
              <a:t>Spanisch (S)</a:t>
            </a:r>
          </a:p>
          <a:p>
            <a:pPr>
              <a:buFont typeface="Wingdings" panose="05000000000000000000" pitchFamily="2" charset="2"/>
              <a:buChar char="§"/>
            </a:pPr>
            <a:r>
              <a:rPr lang="de-CH" altLang="de-DE" sz="2200" dirty="0"/>
              <a:t>Wirtschaft und Recht (W)</a:t>
            </a:r>
          </a:p>
          <a:p>
            <a:pPr>
              <a:buFont typeface="Wingdings" panose="05000000000000000000" pitchFamily="2" charset="2"/>
              <a:buChar char="§"/>
            </a:pPr>
            <a:r>
              <a:rPr lang="de-CH" altLang="de-DE" sz="2200" dirty="0"/>
              <a:t>Bildnerisches Gestalten (Z)</a:t>
            </a:r>
          </a:p>
          <a:p>
            <a:pPr>
              <a:buFont typeface="Wingdings" panose="05000000000000000000" pitchFamily="2" charset="2"/>
              <a:buChar char="§"/>
            </a:pPr>
            <a:r>
              <a:rPr lang="de-CH" altLang="de-DE" sz="2200" i="1" dirty="0"/>
              <a:t>Griechisch (G) – nur in Liestal</a:t>
            </a:r>
          </a:p>
          <a:p>
            <a:pPr>
              <a:buFont typeface="Wingdings" panose="05000000000000000000" pitchFamily="2" charset="2"/>
              <a:buChar char="§"/>
            </a:pPr>
            <a:r>
              <a:rPr lang="de-CH" altLang="de-DE" sz="2200" i="1" dirty="0"/>
              <a:t>Russisch (R) – nur in Münchenstein</a:t>
            </a:r>
          </a:p>
        </p:txBody>
      </p:sp>
      <p:sp>
        <p:nvSpPr>
          <p:cNvPr id="7" name="Textfeld 6"/>
          <p:cNvSpPr txBox="1"/>
          <p:nvPr/>
        </p:nvSpPr>
        <p:spPr>
          <a:xfrm>
            <a:off x="354474" y="1288212"/>
            <a:ext cx="8509110" cy="477054"/>
          </a:xfrm>
          <a:prstGeom prst="rect">
            <a:avLst/>
          </a:prstGeom>
          <a:solidFill>
            <a:srgbClr val="FF0000"/>
          </a:solidFill>
          <a:ln>
            <a:noFill/>
          </a:ln>
          <a:effectLst/>
          <a:scene3d>
            <a:camera prst="orthographicFront">
              <a:rot lat="0" lon="0" rev="0"/>
            </a:camera>
            <a:lightRig rig="contrasting" dir="t">
              <a:rot lat="0" lon="0" rev="1500000"/>
            </a:lightRig>
          </a:scene3d>
          <a:sp3d prstMaterial="metal"/>
        </p:spPr>
        <p:txBody>
          <a:bodyPr wrap="square" rtlCol="0">
            <a:spAutoFit/>
          </a:bodyPr>
          <a:lstStyle/>
          <a:p>
            <a:r>
              <a:rPr lang="de-CH" sz="2500" b="1" dirty="0"/>
              <a:t>Schwerpunktfächer</a:t>
            </a:r>
          </a:p>
        </p:txBody>
      </p:sp>
      <p:pic>
        <p:nvPicPr>
          <p:cNvPr id="3" name="Picture 3" descr="flagge-basel-land">
            <a:extLst>
              <a:ext uri="{FF2B5EF4-FFF2-40B4-BE49-F238E27FC236}">
                <a16:creationId xmlns:a16="http://schemas.microsoft.com/office/drawing/2014/main" id="{6C39DA4A-72E3-435A-B3F2-3A869A8021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583" y="186403"/>
            <a:ext cx="569478"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4">
            <a:extLst>
              <a:ext uri="{FF2B5EF4-FFF2-40B4-BE49-F238E27FC236}">
                <a16:creationId xmlns:a16="http://schemas.microsoft.com/office/drawing/2014/main" id="{6892C81B-6082-3818-9868-AE9ED85CB984}"/>
              </a:ext>
            </a:extLst>
          </p:cNvPr>
          <p:cNvPicPr>
            <a:picLocks noChangeAspect="1"/>
          </p:cNvPicPr>
          <p:nvPr/>
        </p:nvPicPr>
        <p:blipFill>
          <a:blip r:embed="rId4"/>
          <a:srcRect l="4773" t="6647" r="42311" b="2574"/>
          <a:stretch>
            <a:fillRect/>
          </a:stretch>
        </p:blipFill>
        <p:spPr>
          <a:xfrm>
            <a:off x="4454361" y="2754347"/>
            <a:ext cx="4504635" cy="3477595"/>
          </a:xfrm>
          <a:prstGeom prst="rect">
            <a:avLst/>
          </a:prstGeom>
        </p:spPr>
      </p:pic>
      <p:sp>
        <p:nvSpPr>
          <p:cNvPr id="6" name="Rechteck 5">
            <a:extLst>
              <a:ext uri="{FF2B5EF4-FFF2-40B4-BE49-F238E27FC236}">
                <a16:creationId xmlns:a16="http://schemas.microsoft.com/office/drawing/2014/main" id="{A69EE1F0-0E0F-CAD5-4676-93D554E119BA}"/>
              </a:ext>
            </a:extLst>
          </p:cNvPr>
          <p:cNvSpPr/>
          <p:nvPr/>
        </p:nvSpPr>
        <p:spPr>
          <a:xfrm>
            <a:off x="8266471" y="2814762"/>
            <a:ext cx="597113" cy="3417180"/>
          </a:xfrm>
          <a:prstGeom prst="rect">
            <a:avLst/>
          </a:prstGeom>
          <a:solidFill>
            <a:srgbClr val="FF0000">
              <a:alpha val="34902"/>
            </a:srgb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2569070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BAEDA-4410-EE5B-5582-548C901D25C0}"/>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B713E2C2-7128-AA4A-F16B-E2094F3BE14F}"/>
              </a:ext>
            </a:extLst>
          </p:cNvPr>
          <p:cNvSpPr>
            <a:spLocks noGrp="1"/>
          </p:cNvSpPr>
          <p:nvPr>
            <p:ph type="sldNum" sz="quarter" idx="13"/>
          </p:nvPr>
        </p:nvSpPr>
        <p:spPr/>
        <p:txBody>
          <a:bodyPr/>
          <a:lstStyle/>
          <a:p>
            <a:fld id="{63343499-4781-8F47-9616-5D65C730EB58}" type="slidenum">
              <a:rPr lang="en-US" smtClean="0"/>
              <a:t>7</a:t>
            </a:fld>
            <a:endParaRPr lang="en-US"/>
          </a:p>
        </p:txBody>
      </p:sp>
      <p:sp>
        <p:nvSpPr>
          <p:cNvPr id="6" name="Textplatzhalter 3">
            <a:extLst>
              <a:ext uri="{FF2B5EF4-FFF2-40B4-BE49-F238E27FC236}">
                <a16:creationId xmlns:a16="http://schemas.microsoft.com/office/drawing/2014/main" id="{6992BAEE-5B47-DE4D-9D2A-726D9272804D}"/>
              </a:ext>
            </a:extLst>
          </p:cNvPr>
          <p:cNvSpPr>
            <a:spLocks noGrp="1"/>
          </p:cNvSpPr>
          <p:nvPr>
            <p:ph type="body" sz="quarter" idx="14"/>
          </p:nvPr>
        </p:nvSpPr>
        <p:spPr>
          <a:xfrm>
            <a:off x="216416" y="1680933"/>
            <a:ext cx="8785226" cy="4714875"/>
          </a:xfrm>
        </p:spPr>
        <p:txBody>
          <a:bodyPr>
            <a:normAutofit/>
          </a:bodyPr>
          <a:lstStyle/>
          <a:p>
            <a:pPr marL="0" indent="0">
              <a:buNone/>
            </a:pPr>
            <a:endParaRPr lang="de-CH" altLang="de-DE" sz="2000" i="1" dirty="0"/>
          </a:p>
        </p:txBody>
      </p:sp>
      <p:sp>
        <p:nvSpPr>
          <p:cNvPr id="7" name="Textfeld 6">
            <a:extLst>
              <a:ext uri="{FF2B5EF4-FFF2-40B4-BE49-F238E27FC236}">
                <a16:creationId xmlns:a16="http://schemas.microsoft.com/office/drawing/2014/main" id="{F29DC4A8-C197-2E07-95B7-C35AAD1F078D}"/>
              </a:ext>
            </a:extLst>
          </p:cNvPr>
          <p:cNvSpPr txBox="1"/>
          <p:nvPr/>
        </p:nvSpPr>
        <p:spPr>
          <a:xfrm>
            <a:off x="216416" y="1657672"/>
            <a:ext cx="8509110" cy="477054"/>
          </a:xfrm>
          <a:prstGeom prst="rect">
            <a:avLst/>
          </a:prstGeom>
          <a:solidFill>
            <a:srgbClr val="FFC000"/>
          </a:solidFill>
          <a:ln>
            <a:noFill/>
          </a:ln>
          <a:effectLst/>
          <a:scene3d>
            <a:camera prst="orthographicFront">
              <a:rot lat="0" lon="0" rev="0"/>
            </a:camera>
            <a:lightRig rig="contrasting" dir="t">
              <a:rot lat="0" lon="0" rev="1500000"/>
            </a:lightRig>
          </a:scene3d>
          <a:sp3d prstMaterial="metal"/>
        </p:spPr>
        <p:txBody>
          <a:bodyPr wrap="square" rtlCol="0">
            <a:spAutoFit/>
          </a:bodyPr>
          <a:lstStyle/>
          <a:p>
            <a:r>
              <a:rPr lang="de-CH" sz="2500" b="1" dirty="0"/>
              <a:t>Ergänzungsfach (EF) / Wahlkurs (WK)</a:t>
            </a:r>
          </a:p>
        </p:txBody>
      </p:sp>
      <p:sp>
        <p:nvSpPr>
          <p:cNvPr id="9" name="Textplatzhalter 3">
            <a:extLst>
              <a:ext uri="{FF2B5EF4-FFF2-40B4-BE49-F238E27FC236}">
                <a16:creationId xmlns:a16="http://schemas.microsoft.com/office/drawing/2014/main" id="{37F901EB-78AD-5FE5-79CF-0A90764ED331}"/>
              </a:ext>
            </a:extLst>
          </p:cNvPr>
          <p:cNvSpPr txBox="1">
            <a:spLocks/>
          </p:cNvSpPr>
          <p:nvPr/>
        </p:nvSpPr>
        <p:spPr>
          <a:xfrm>
            <a:off x="216416" y="2279432"/>
            <a:ext cx="8785226" cy="2692126"/>
          </a:xfrm>
          <a:prstGeom prst="rect">
            <a:avLst/>
          </a:prstGeom>
        </p:spPr>
        <p:txBody>
          <a:bodyPr vert="horz" lIns="0" tIns="0" rIns="0" bIns="0" rtlCol="0">
            <a:normAutofit/>
          </a:bodyPr>
          <a:lstStyle>
            <a:lvl1pPr marL="270000" indent="-270000" algn="l" defTabSz="457200" rtl="0" eaLnBrk="1" latinLnBrk="0" hangingPunct="1">
              <a:lnSpc>
                <a:spcPct val="90000"/>
              </a:lnSpc>
              <a:spcBef>
                <a:spcPts val="0"/>
              </a:spcBef>
              <a:spcAft>
                <a:spcPts val="1250"/>
              </a:spcAft>
              <a:buFont typeface="Symbol" panose="05050102010706020507" pitchFamily="18" charset="2"/>
              <a:buChar char="-"/>
              <a:defRPr sz="2500" kern="1200">
                <a:solidFill>
                  <a:schemeClr val="tx1"/>
                </a:solidFill>
                <a:latin typeface="+mn-lt"/>
                <a:ea typeface="+mn-ea"/>
                <a:cs typeface="+mn-cs"/>
              </a:defRPr>
            </a:lvl1pPr>
            <a:lvl2pPr marL="540000" indent="-270000" algn="l" defTabSz="457200" rtl="0" eaLnBrk="1" latinLnBrk="0" hangingPunct="1">
              <a:lnSpc>
                <a:spcPct val="90000"/>
              </a:lnSpc>
              <a:spcBef>
                <a:spcPts val="0"/>
              </a:spcBef>
              <a:spcAft>
                <a:spcPts val="1250"/>
              </a:spcAft>
              <a:buFont typeface="Symbol" panose="05050102010706020507" pitchFamily="18" charset="2"/>
              <a:buChar char="-"/>
              <a:defRPr sz="2500" kern="1200">
                <a:solidFill>
                  <a:schemeClr val="tx1"/>
                </a:solidFill>
                <a:latin typeface="+mn-lt"/>
                <a:ea typeface="+mn-ea"/>
                <a:cs typeface="+mn-cs"/>
              </a:defRPr>
            </a:lvl2pPr>
            <a:lvl3pPr marL="810000" indent="-270000" algn="l" defTabSz="457200" rtl="0" eaLnBrk="1" latinLnBrk="0" hangingPunct="1">
              <a:lnSpc>
                <a:spcPct val="90000"/>
              </a:lnSpc>
              <a:spcBef>
                <a:spcPts val="0"/>
              </a:spcBef>
              <a:spcAft>
                <a:spcPts val="1250"/>
              </a:spcAft>
              <a:buFont typeface="Symbol" panose="05050102010706020507" pitchFamily="18" charset="2"/>
              <a:buChar char="-"/>
              <a:defRPr sz="2500" kern="1200">
                <a:solidFill>
                  <a:schemeClr val="tx1"/>
                </a:solidFill>
                <a:latin typeface="+mn-lt"/>
                <a:ea typeface="+mn-ea"/>
                <a:cs typeface="+mn-cs"/>
              </a:defRPr>
            </a:lvl3pPr>
            <a:lvl4pPr marL="1080000" indent="-270000" algn="l" defTabSz="457200" rtl="0" eaLnBrk="1" latinLnBrk="0" hangingPunct="1">
              <a:lnSpc>
                <a:spcPct val="90000"/>
              </a:lnSpc>
              <a:spcBef>
                <a:spcPts val="0"/>
              </a:spcBef>
              <a:spcAft>
                <a:spcPts val="1250"/>
              </a:spcAft>
              <a:buFont typeface="Symbol" panose="05050102010706020507" pitchFamily="18" charset="2"/>
              <a:buChar char="-"/>
              <a:defRPr sz="2500" kern="1200">
                <a:solidFill>
                  <a:schemeClr val="tx1"/>
                </a:solidFill>
                <a:latin typeface="+mn-lt"/>
                <a:ea typeface="+mn-ea"/>
                <a:cs typeface="+mn-cs"/>
              </a:defRPr>
            </a:lvl4pPr>
            <a:lvl5pPr marL="1350000" indent="-270000" algn="l" defTabSz="457200" rtl="0" eaLnBrk="1" latinLnBrk="0" hangingPunct="1">
              <a:lnSpc>
                <a:spcPct val="90000"/>
              </a:lnSpc>
              <a:spcBef>
                <a:spcPts val="0"/>
              </a:spcBef>
              <a:spcAft>
                <a:spcPts val="1250"/>
              </a:spcAft>
              <a:buFont typeface="Symbol" panose="05050102010706020507" pitchFamily="18" charset="2"/>
              <a:buChar char="-"/>
              <a:defRPr sz="25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de-CH" altLang="de-DE" sz="2000" dirty="0"/>
              <a:t>z.B. Wirtschaft und Recht, Philosophie, Pädagogik und Psychologie, Informatik, Sport, usw.</a:t>
            </a:r>
          </a:p>
        </p:txBody>
      </p:sp>
      <p:sp>
        <p:nvSpPr>
          <p:cNvPr id="10" name="Textfeld 9">
            <a:extLst>
              <a:ext uri="{FF2B5EF4-FFF2-40B4-BE49-F238E27FC236}">
                <a16:creationId xmlns:a16="http://schemas.microsoft.com/office/drawing/2014/main" id="{06BF21AD-65BE-4CA3-9545-E440E23EF20E}"/>
              </a:ext>
            </a:extLst>
          </p:cNvPr>
          <p:cNvSpPr txBox="1"/>
          <p:nvPr/>
        </p:nvSpPr>
        <p:spPr>
          <a:xfrm>
            <a:off x="216416" y="4125798"/>
            <a:ext cx="3958019" cy="861774"/>
          </a:xfrm>
          <a:prstGeom prst="rect">
            <a:avLst/>
          </a:prstGeom>
          <a:solidFill>
            <a:srgbClr val="CC99FF"/>
          </a:solidFill>
          <a:ln>
            <a:noFill/>
          </a:ln>
          <a:effectLst/>
          <a:scene3d>
            <a:camera prst="orthographicFront">
              <a:rot lat="0" lon="0" rev="0"/>
            </a:camera>
            <a:lightRig rig="contrasting" dir="t">
              <a:rot lat="0" lon="0" rev="1500000"/>
            </a:lightRig>
          </a:scene3d>
          <a:sp3d prstMaterial="metal"/>
        </p:spPr>
        <p:txBody>
          <a:bodyPr wrap="square" rtlCol="0">
            <a:spAutoFit/>
          </a:bodyPr>
          <a:lstStyle/>
          <a:p>
            <a:r>
              <a:rPr lang="de-CH" sz="2500" b="1" dirty="0"/>
              <a:t>Projektarbeit (PRA)</a:t>
            </a:r>
          </a:p>
          <a:p>
            <a:r>
              <a:rPr lang="de-CH" sz="2500" b="1" dirty="0"/>
              <a:t>Maturarbeit (MA)</a:t>
            </a:r>
          </a:p>
        </p:txBody>
      </p:sp>
      <p:sp>
        <p:nvSpPr>
          <p:cNvPr id="12" name="Textplatzhalter 3">
            <a:extLst>
              <a:ext uri="{FF2B5EF4-FFF2-40B4-BE49-F238E27FC236}">
                <a16:creationId xmlns:a16="http://schemas.microsoft.com/office/drawing/2014/main" id="{C7FAD892-AF14-C63A-746B-1D04DC2F8748}"/>
              </a:ext>
            </a:extLst>
          </p:cNvPr>
          <p:cNvSpPr txBox="1">
            <a:spLocks/>
          </p:cNvSpPr>
          <p:nvPr/>
        </p:nvSpPr>
        <p:spPr>
          <a:xfrm>
            <a:off x="216416" y="5107463"/>
            <a:ext cx="3995049" cy="998289"/>
          </a:xfrm>
          <a:prstGeom prst="rect">
            <a:avLst/>
          </a:prstGeom>
        </p:spPr>
        <p:txBody>
          <a:bodyPr vert="horz" lIns="0" tIns="0" rIns="0" bIns="0" rtlCol="0">
            <a:normAutofit/>
          </a:bodyPr>
          <a:lstStyle>
            <a:lvl1pPr marL="270000" indent="-270000" algn="l" defTabSz="457200" rtl="0" eaLnBrk="1" latinLnBrk="0" hangingPunct="1">
              <a:lnSpc>
                <a:spcPct val="90000"/>
              </a:lnSpc>
              <a:spcBef>
                <a:spcPts val="0"/>
              </a:spcBef>
              <a:spcAft>
                <a:spcPts val="1250"/>
              </a:spcAft>
              <a:buFont typeface="Symbol" panose="05050102010706020507" pitchFamily="18" charset="2"/>
              <a:buChar char="-"/>
              <a:defRPr sz="2500" kern="1200">
                <a:solidFill>
                  <a:schemeClr val="tx1"/>
                </a:solidFill>
                <a:latin typeface="+mn-lt"/>
                <a:ea typeface="+mn-ea"/>
                <a:cs typeface="+mn-cs"/>
              </a:defRPr>
            </a:lvl1pPr>
            <a:lvl2pPr marL="540000" indent="-270000" algn="l" defTabSz="457200" rtl="0" eaLnBrk="1" latinLnBrk="0" hangingPunct="1">
              <a:lnSpc>
                <a:spcPct val="90000"/>
              </a:lnSpc>
              <a:spcBef>
                <a:spcPts val="0"/>
              </a:spcBef>
              <a:spcAft>
                <a:spcPts val="1250"/>
              </a:spcAft>
              <a:buFont typeface="Symbol" panose="05050102010706020507" pitchFamily="18" charset="2"/>
              <a:buChar char="-"/>
              <a:defRPr sz="2500" kern="1200">
                <a:solidFill>
                  <a:schemeClr val="tx1"/>
                </a:solidFill>
                <a:latin typeface="+mn-lt"/>
                <a:ea typeface="+mn-ea"/>
                <a:cs typeface="+mn-cs"/>
              </a:defRPr>
            </a:lvl2pPr>
            <a:lvl3pPr marL="810000" indent="-270000" algn="l" defTabSz="457200" rtl="0" eaLnBrk="1" latinLnBrk="0" hangingPunct="1">
              <a:lnSpc>
                <a:spcPct val="90000"/>
              </a:lnSpc>
              <a:spcBef>
                <a:spcPts val="0"/>
              </a:spcBef>
              <a:spcAft>
                <a:spcPts val="1250"/>
              </a:spcAft>
              <a:buFont typeface="Symbol" panose="05050102010706020507" pitchFamily="18" charset="2"/>
              <a:buChar char="-"/>
              <a:defRPr sz="2500" kern="1200">
                <a:solidFill>
                  <a:schemeClr val="tx1"/>
                </a:solidFill>
                <a:latin typeface="+mn-lt"/>
                <a:ea typeface="+mn-ea"/>
                <a:cs typeface="+mn-cs"/>
              </a:defRPr>
            </a:lvl3pPr>
            <a:lvl4pPr marL="1080000" indent="-270000" algn="l" defTabSz="457200" rtl="0" eaLnBrk="1" latinLnBrk="0" hangingPunct="1">
              <a:lnSpc>
                <a:spcPct val="90000"/>
              </a:lnSpc>
              <a:spcBef>
                <a:spcPts val="0"/>
              </a:spcBef>
              <a:spcAft>
                <a:spcPts val="1250"/>
              </a:spcAft>
              <a:buFont typeface="Symbol" panose="05050102010706020507" pitchFamily="18" charset="2"/>
              <a:buChar char="-"/>
              <a:defRPr sz="2500" kern="1200">
                <a:solidFill>
                  <a:schemeClr val="tx1"/>
                </a:solidFill>
                <a:latin typeface="+mn-lt"/>
                <a:ea typeface="+mn-ea"/>
                <a:cs typeface="+mn-cs"/>
              </a:defRPr>
            </a:lvl4pPr>
            <a:lvl5pPr marL="1350000" indent="-270000" algn="l" defTabSz="457200" rtl="0" eaLnBrk="1" latinLnBrk="0" hangingPunct="1">
              <a:lnSpc>
                <a:spcPct val="90000"/>
              </a:lnSpc>
              <a:spcBef>
                <a:spcPts val="0"/>
              </a:spcBef>
              <a:spcAft>
                <a:spcPts val="1250"/>
              </a:spcAft>
              <a:buFont typeface="Symbol" panose="05050102010706020507" pitchFamily="18" charset="2"/>
              <a:buChar char="-"/>
              <a:defRPr sz="25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de-CH" altLang="de-DE" sz="2000" dirty="0"/>
              <a:t>Selbständige Arbeiten zu einem frei wählbaren Thema</a:t>
            </a:r>
          </a:p>
        </p:txBody>
      </p:sp>
      <p:pic>
        <p:nvPicPr>
          <p:cNvPr id="3" name="Picture 3" descr="flagge-basel-land">
            <a:extLst>
              <a:ext uri="{FF2B5EF4-FFF2-40B4-BE49-F238E27FC236}">
                <a16:creationId xmlns:a16="http://schemas.microsoft.com/office/drawing/2014/main" id="{DB5D2F93-492F-E0BC-EEAE-C79EC84B15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583" y="186403"/>
            <a:ext cx="569478"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Grafik 3">
            <a:extLst>
              <a:ext uri="{FF2B5EF4-FFF2-40B4-BE49-F238E27FC236}">
                <a16:creationId xmlns:a16="http://schemas.microsoft.com/office/drawing/2014/main" id="{CEBFF531-7AF7-3E7D-A2D4-6DE74FF2C568}"/>
              </a:ext>
            </a:extLst>
          </p:cNvPr>
          <p:cNvPicPr>
            <a:picLocks noChangeAspect="1"/>
          </p:cNvPicPr>
          <p:nvPr/>
        </p:nvPicPr>
        <p:blipFill>
          <a:blip r:embed="rId4"/>
          <a:srcRect l="4773" t="6647" r="42311"/>
          <a:stretch>
            <a:fillRect/>
          </a:stretch>
        </p:blipFill>
        <p:spPr>
          <a:xfrm>
            <a:off x="4454361" y="2754347"/>
            <a:ext cx="4504635" cy="3576206"/>
          </a:xfrm>
          <a:prstGeom prst="rect">
            <a:avLst/>
          </a:prstGeom>
        </p:spPr>
      </p:pic>
      <p:sp>
        <p:nvSpPr>
          <p:cNvPr id="8" name="Rechteck 7">
            <a:extLst>
              <a:ext uri="{FF2B5EF4-FFF2-40B4-BE49-F238E27FC236}">
                <a16:creationId xmlns:a16="http://schemas.microsoft.com/office/drawing/2014/main" id="{9912D91F-1985-8DDF-3C53-FB8D86D1F1E4}"/>
              </a:ext>
            </a:extLst>
          </p:cNvPr>
          <p:cNvSpPr/>
          <p:nvPr/>
        </p:nvSpPr>
        <p:spPr>
          <a:xfrm>
            <a:off x="7044855" y="2854518"/>
            <a:ext cx="1017767" cy="854488"/>
          </a:xfrm>
          <a:prstGeom prst="rect">
            <a:avLst/>
          </a:prstGeom>
          <a:solidFill>
            <a:srgbClr val="FFC000">
              <a:alpha val="34902"/>
            </a:srgb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de-CH"/>
          </a:p>
        </p:txBody>
      </p:sp>
      <p:sp>
        <p:nvSpPr>
          <p:cNvPr id="5" name="Rechteck 4">
            <a:extLst>
              <a:ext uri="{FF2B5EF4-FFF2-40B4-BE49-F238E27FC236}">
                <a16:creationId xmlns:a16="http://schemas.microsoft.com/office/drawing/2014/main" id="{ED33FC54-AC75-EF82-A637-3CA448F66D3A}"/>
              </a:ext>
            </a:extLst>
          </p:cNvPr>
          <p:cNvSpPr/>
          <p:nvPr/>
        </p:nvSpPr>
        <p:spPr>
          <a:xfrm>
            <a:off x="6647290" y="2854518"/>
            <a:ext cx="397566" cy="854488"/>
          </a:xfrm>
          <a:prstGeom prst="rect">
            <a:avLst/>
          </a:prstGeom>
          <a:solidFill>
            <a:srgbClr val="CC99FF">
              <a:alpha val="34902"/>
            </a:srgb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de-CH"/>
          </a:p>
        </p:txBody>
      </p:sp>
      <p:sp>
        <p:nvSpPr>
          <p:cNvPr id="11" name="Rechteck 10">
            <a:extLst>
              <a:ext uri="{FF2B5EF4-FFF2-40B4-BE49-F238E27FC236}">
                <a16:creationId xmlns:a16="http://schemas.microsoft.com/office/drawing/2014/main" id="{7032599E-28F5-D192-76A7-C787F46ED5D9}"/>
              </a:ext>
            </a:extLst>
          </p:cNvPr>
          <p:cNvSpPr/>
          <p:nvPr/>
        </p:nvSpPr>
        <p:spPr>
          <a:xfrm>
            <a:off x="7959254" y="3732266"/>
            <a:ext cx="397566" cy="810183"/>
          </a:xfrm>
          <a:prstGeom prst="rect">
            <a:avLst/>
          </a:prstGeom>
          <a:solidFill>
            <a:srgbClr val="CC99FF">
              <a:alpha val="34902"/>
            </a:srgb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7365561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3"/>
          </p:nvPr>
        </p:nvSpPr>
        <p:spPr/>
        <p:txBody>
          <a:bodyPr/>
          <a:lstStyle/>
          <a:p>
            <a:fld id="{63343499-4781-8F47-9616-5D65C730EB58}" type="slidenum">
              <a:rPr lang="en-US" smtClean="0"/>
              <a:t>8</a:t>
            </a:fld>
            <a:endParaRPr lang="en-US"/>
          </a:p>
        </p:txBody>
      </p:sp>
      <p:sp>
        <p:nvSpPr>
          <p:cNvPr id="6" name="Textplatzhalter 3">
            <a:extLst>
              <a:ext uri="{FF2B5EF4-FFF2-40B4-BE49-F238E27FC236}">
                <a16:creationId xmlns:a16="http://schemas.microsoft.com/office/drawing/2014/main" id="{D4C5A102-D192-479C-9EE3-4D1232B3710E}"/>
              </a:ext>
            </a:extLst>
          </p:cNvPr>
          <p:cNvSpPr>
            <a:spLocks noGrp="1"/>
          </p:cNvSpPr>
          <p:nvPr>
            <p:ph type="body" sz="quarter" idx="14"/>
          </p:nvPr>
        </p:nvSpPr>
        <p:spPr>
          <a:xfrm>
            <a:off x="216416" y="1680933"/>
            <a:ext cx="8785226" cy="4714875"/>
          </a:xfrm>
        </p:spPr>
        <p:txBody>
          <a:bodyPr>
            <a:normAutofit/>
          </a:bodyPr>
          <a:lstStyle/>
          <a:p>
            <a:pPr marL="0" indent="0">
              <a:buNone/>
            </a:pPr>
            <a:endParaRPr lang="de-CH" altLang="de-DE" sz="2000" i="1" dirty="0"/>
          </a:p>
        </p:txBody>
      </p:sp>
      <p:sp>
        <p:nvSpPr>
          <p:cNvPr id="7" name="Textfeld 6">
            <a:extLst>
              <a:ext uri="{FF2B5EF4-FFF2-40B4-BE49-F238E27FC236}">
                <a16:creationId xmlns:a16="http://schemas.microsoft.com/office/drawing/2014/main" id="{83F41D4B-5987-4420-9799-A7E99405C94F}"/>
              </a:ext>
            </a:extLst>
          </p:cNvPr>
          <p:cNvSpPr txBox="1"/>
          <p:nvPr/>
        </p:nvSpPr>
        <p:spPr>
          <a:xfrm>
            <a:off x="216416" y="1657672"/>
            <a:ext cx="8509110" cy="477054"/>
          </a:xfrm>
          <a:prstGeom prst="rect">
            <a:avLst/>
          </a:prstGeom>
          <a:solidFill>
            <a:srgbClr val="00B0F0"/>
          </a:solidFill>
          <a:ln>
            <a:noFill/>
          </a:ln>
          <a:effectLst/>
          <a:scene3d>
            <a:camera prst="orthographicFront">
              <a:rot lat="0" lon="0" rev="0"/>
            </a:camera>
            <a:lightRig rig="contrasting" dir="t">
              <a:rot lat="0" lon="0" rev="1500000"/>
            </a:lightRig>
          </a:scene3d>
          <a:sp3d prstMaterial="metal"/>
        </p:spPr>
        <p:txBody>
          <a:bodyPr wrap="square" rtlCol="0">
            <a:spAutoFit/>
          </a:bodyPr>
          <a:lstStyle/>
          <a:p>
            <a:r>
              <a:rPr lang="de-CH" sz="2500" b="1" dirty="0"/>
              <a:t>Freifächer (freiwillig)</a:t>
            </a:r>
          </a:p>
        </p:txBody>
      </p:sp>
      <p:sp>
        <p:nvSpPr>
          <p:cNvPr id="9" name="Textplatzhalter 3">
            <a:extLst>
              <a:ext uri="{FF2B5EF4-FFF2-40B4-BE49-F238E27FC236}">
                <a16:creationId xmlns:a16="http://schemas.microsoft.com/office/drawing/2014/main" id="{2EBA8BE0-7F5E-4935-8AF9-587E26E008E1}"/>
              </a:ext>
            </a:extLst>
          </p:cNvPr>
          <p:cNvSpPr txBox="1">
            <a:spLocks/>
          </p:cNvSpPr>
          <p:nvPr/>
        </p:nvSpPr>
        <p:spPr>
          <a:xfrm>
            <a:off x="216416" y="2279432"/>
            <a:ext cx="8785226" cy="2692126"/>
          </a:xfrm>
          <a:prstGeom prst="rect">
            <a:avLst/>
          </a:prstGeom>
        </p:spPr>
        <p:txBody>
          <a:bodyPr vert="horz" lIns="0" tIns="0" rIns="0" bIns="0" rtlCol="0">
            <a:normAutofit/>
          </a:bodyPr>
          <a:lstStyle>
            <a:lvl1pPr marL="270000" indent="-270000" algn="l" defTabSz="457200" rtl="0" eaLnBrk="1" latinLnBrk="0" hangingPunct="1">
              <a:lnSpc>
                <a:spcPct val="90000"/>
              </a:lnSpc>
              <a:spcBef>
                <a:spcPts val="0"/>
              </a:spcBef>
              <a:spcAft>
                <a:spcPts val="1250"/>
              </a:spcAft>
              <a:buFont typeface="Symbol" panose="05050102010706020507" pitchFamily="18" charset="2"/>
              <a:buChar char="-"/>
              <a:defRPr sz="2500" kern="1200">
                <a:solidFill>
                  <a:schemeClr val="tx1"/>
                </a:solidFill>
                <a:latin typeface="+mn-lt"/>
                <a:ea typeface="+mn-ea"/>
                <a:cs typeface="+mn-cs"/>
              </a:defRPr>
            </a:lvl1pPr>
            <a:lvl2pPr marL="540000" indent="-270000" algn="l" defTabSz="457200" rtl="0" eaLnBrk="1" latinLnBrk="0" hangingPunct="1">
              <a:lnSpc>
                <a:spcPct val="90000"/>
              </a:lnSpc>
              <a:spcBef>
                <a:spcPts val="0"/>
              </a:spcBef>
              <a:spcAft>
                <a:spcPts val="1250"/>
              </a:spcAft>
              <a:buFont typeface="Symbol" panose="05050102010706020507" pitchFamily="18" charset="2"/>
              <a:buChar char="-"/>
              <a:defRPr sz="2500" kern="1200">
                <a:solidFill>
                  <a:schemeClr val="tx1"/>
                </a:solidFill>
                <a:latin typeface="+mn-lt"/>
                <a:ea typeface="+mn-ea"/>
                <a:cs typeface="+mn-cs"/>
              </a:defRPr>
            </a:lvl2pPr>
            <a:lvl3pPr marL="810000" indent="-270000" algn="l" defTabSz="457200" rtl="0" eaLnBrk="1" latinLnBrk="0" hangingPunct="1">
              <a:lnSpc>
                <a:spcPct val="90000"/>
              </a:lnSpc>
              <a:spcBef>
                <a:spcPts val="0"/>
              </a:spcBef>
              <a:spcAft>
                <a:spcPts val="1250"/>
              </a:spcAft>
              <a:buFont typeface="Symbol" panose="05050102010706020507" pitchFamily="18" charset="2"/>
              <a:buChar char="-"/>
              <a:defRPr sz="2500" kern="1200">
                <a:solidFill>
                  <a:schemeClr val="tx1"/>
                </a:solidFill>
                <a:latin typeface="+mn-lt"/>
                <a:ea typeface="+mn-ea"/>
                <a:cs typeface="+mn-cs"/>
              </a:defRPr>
            </a:lvl3pPr>
            <a:lvl4pPr marL="1080000" indent="-270000" algn="l" defTabSz="457200" rtl="0" eaLnBrk="1" latinLnBrk="0" hangingPunct="1">
              <a:lnSpc>
                <a:spcPct val="90000"/>
              </a:lnSpc>
              <a:spcBef>
                <a:spcPts val="0"/>
              </a:spcBef>
              <a:spcAft>
                <a:spcPts val="1250"/>
              </a:spcAft>
              <a:buFont typeface="Symbol" panose="05050102010706020507" pitchFamily="18" charset="2"/>
              <a:buChar char="-"/>
              <a:defRPr sz="2500" kern="1200">
                <a:solidFill>
                  <a:schemeClr val="tx1"/>
                </a:solidFill>
                <a:latin typeface="+mn-lt"/>
                <a:ea typeface="+mn-ea"/>
                <a:cs typeface="+mn-cs"/>
              </a:defRPr>
            </a:lvl4pPr>
            <a:lvl5pPr marL="1350000" indent="-270000" algn="l" defTabSz="457200" rtl="0" eaLnBrk="1" latinLnBrk="0" hangingPunct="1">
              <a:lnSpc>
                <a:spcPct val="90000"/>
              </a:lnSpc>
              <a:spcBef>
                <a:spcPts val="0"/>
              </a:spcBef>
              <a:spcAft>
                <a:spcPts val="1250"/>
              </a:spcAft>
              <a:buFont typeface="Symbol" panose="05050102010706020507" pitchFamily="18" charset="2"/>
              <a:buChar char="-"/>
              <a:defRPr sz="25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de-CH" altLang="de-DE" sz="2000" dirty="0"/>
              <a:t>Sprachen: z.B. Italienisch, Latein, Spanisch, Sprachdiplome, etc. </a:t>
            </a:r>
          </a:p>
          <a:p>
            <a:r>
              <a:rPr lang="de-CH" altLang="de-DE" sz="2000" dirty="0"/>
              <a:t>Sport: z.B. Volleyball, Tanz, Schulhausteams, etc.</a:t>
            </a:r>
          </a:p>
          <a:p>
            <a:r>
              <a:rPr lang="de-CH" altLang="de-DE" sz="2000" dirty="0"/>
              <a:t>Weitere Fächer: z.B. Theater, Chor, Philosophie, Pädagogik und Psychologie, Informatik, etc.</a:t>
            </a:r>
          </a:p>
        </p:txBody>
      </p:sp>
      <p:pic>
        <p:nvPicPr>
          <p:cNvPr id="3" name="Picture 3" descr="flagge-basel-land">
            <a:extLst>
              <a:ext uri="{FF2B5EF4-FFF2-40B4-BE49-F238E27FC236}">
                <a16:creationId xmlns:a16="http://schemas.microsoft.com/office/drawing/2014/main" id="{249E4C1F-E84F-4047-9EC8-17BA46EB6F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583" y="186403"/>
            <a:ext cx="569478"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128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3"/>
          </p:nvPr>
        </p:nvSpPr>
        <p:spPr/>
        <p:txBody>
          <a:bodyPr/>
          <a:lstStyle/>
          <a:p>
            <a:fld id="{63343499-4781-8F47-9616-5D65C730EB58}" type="slidenum">
              <a:rPr lang="en-US" smtClean="0"/>
              <a:t>9</a:t>
            </a:fld>
            <a:endParaRPr lang="en-US"/>
          </a:p>
        </p:txBody>
      </p:sp>
      <p:sp>
        <p:nvSpPr>
          <p:cNvPr id="3" name="Titel 2"/>
          <p:cNvSpPr>
            <a:spLocks noGrp="1"/>
          </p:cNvSpPr>
          <p:nvPr>
            <p:ph type="title"/>
          </p:nvPr>
        </p:nvSpPr>
        <p:spPr/>
        <p:txBody>
          <a:bodyPr/>
          <a:lstStyle/>
          <a:p>
            <a:r>
              <a:rPr lang="de-CH" dirty="0"/>
              <a:t>Breite Allgemeinbildung (keine Spezialisierung)</a:t>
            </a:r>
          </a:p>
        </p:txBody>
      </p:sp>
      <p:pic>
        <p:nvPicPr>
          <p:cNvPr id="4" name="Picture 3" descr="flagge-basel-land">
            <a:extLst>
              <a:ext uri="{FF2B5EF4-FFF2-40B4-BE49-F238E27FC236}">
                <a16:creationId xmlns:a16="http://schemas.microsoft.com/office/drawing/2014/main" id="{47900E75-C16F-4A19-AAF4-1434617053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583" y="186403"/>
            <a:ext cx="569478"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a:extLst>
              <a:ext uri="{FF2B5EF4-FFF2-40B4-BE49-F238E27FC236}">
                <a16:creationId xmlns:a16="http://schemas.microsoft.com/office/drawing/2014/main" id="{DCAC3976-C97D-0DCE-108C-E0060DF6ED04}"/>
              </a:ext>
            </a:extLst>
          </p:cNvPr>
          <p:cNvPicPr>
            <a:picLocks noChangeAspect="1"/>
          </p:cNvPicPr>
          <p:nvPr/>
        </p:nvPicPr>
        <p:blipFill>
          <a:blip r:embed="rId4"/>
          <a:srcRect r="39416"/>
          <a:stretch>
            <a:fillRect/>
          </a:stretch>
        </p:blipFill>
        <p:spPr>
          <a:xfrm>
            <a:off x="1171713" y="1863609"/>
            <a:ext cx="6294562" cy="4675392"/>
          </a:xfrm>
          <a:prstGeom prst="rect">
            <a:avLst/>
          </a:prstGeom>
        </p:spPr>
      </p:pic>
      <p:sp>
        <p:nvSpPr>
          <p:cNvPr id="7" name="Rechteck 6">
            <a:extLst>
              <a:ext uri="{FF2B5EF4-FFF2-40B4-BE49-F238E27FC236}">
                <a16:creationId xmlns:a16="http://schemas.microsoft.com/office/drawing/2014/main" id="{C7D3EAA5-D055-25BF-503D-6D421660ECFE}"/>
              </a:ext>
            </a:extLst>
          </p:cNvPr>
          <p:cNvSpPr/>
          <p:nvPr/>
        </p:nvSpPr>
        <p:spPr>
          <a:xfrm>
            <a:off x="1963971" y="2238231"/>
            <a:ext cx="2433100" cy="1014169"/>
          </a:xfrm>
          <a:prstGeom prst="rect">
            <a:avLst/>
          </a:prstGeom>
          <a:solidFill>
            <a:srgbClr val="92D050">
              <a:alpha val="34902"/>
            </a:srgb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de-CH"/>
          </a:p>
        </p:txBody>
      </p:sp>
      <p:sp>
        <p:nvSpPr>
          <p:cNvPr id="9" name="Rechteck 8">
            <a:extLst>
              <a:ext uri="{FF2B5EF4-FFF2-40B4-BE49-F238E27FC236}">
                <a16:creationId xmlns:a16="http://schemas.microsoft.com/office/drawing/2014/main" id="{0AAD6BA3-79CF-5D33-E983-E084B9E7C332}"/>
              </a:ext>
            </a:extLst>
          </p:cNvPr>
          <p:cNvSpPr/>
          <p:nvPr/>
        </p:nvSpPr>
        <p:spPr>
          <a:xfrm>
            <a:off x="1963971" y="3252400"/>
            <a:ext cx="4015410" cy="1014170"/>
          </a:xfrm>
          <a:prstGeom prst="rect">
            <a:avLst/>
          </a:prstGeom>
          <a:solidFill>
            <a:srgbClr val="92D050">
              <a:alpha val="34902"/>
            </a:srgb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de-CH"/>
          </a:p>
        </p:txBody>
      </p:sp>
      <p:sp>
        <p:nvSpPr>
          <p:cNvPr id="10" name="Rechteck 9">
            <a:extLst>
              <a:ext uri="{FF2B5EF4-FFF2-40B4-BE49-F238E27FC236}">
                <a16:creationId xmlns:a16="http://schemas.microsoft.com/office/drawing/2014/main" id="{817719B2-A196-D847-F08D-AD9088EFE4EC}"/>
              </a:ext>
            </a:extLst>
          </p:cNvPr>
          <p:cNvSpPr/>
          <p:nvPr/>
        </p:nvSpPr>
        <p:spPr>
          <a:xfrm>
            <a:off x="1963971" y="4266570"/>
            <a:ext cx="4214191" cy="1014170"/>
          </a:xfrm>
          <a:prstGeom prst="rect">
            <a:avLst/>
          </a:prstGeom>
          <a:solidFill>
            <a:srgbClr val="92D050">
              <a:alpha val="34902"/>
            </a:srgb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de-CH"/>
          </a:p>
        </p:txBody>
      </p:sp>
      <p:sp>
        <p:nvSpPr>
          <p:cNvPr id="11" name="Rechteck 10">
            <a:extLst>
              <a:ext uri="{FF2B5EF4-FFF2-40B4-BE49-F238E27FC236}">
                <a16:creationId xmlns:a16="http://schemas.microsoft.com/office/drawing/2014/main" id="{48002034-2897-C4ED-4EB1-4D925BCBF8AA}"/>
              </a:ext>
            </a:extLst>
          </p:cNvPr>
          <p:cNvSpPr/>
          <p:nvPr/>
        </p:nvSpPr>
        <p:spPr>
          <a:xfrm>
            <a:off x="1963972" y="5280739"/>
            <a:ext cx="4214190" cy="1149558"/>
          </a:xfrm>
          <a:prstGeom prst="rect">
            <a:avLst/>
          </a:prstGeom>
          <a:solidFill>
            <a:srgbClr val="92D050">
              <a:alpha val="34902"/>
            </a:srgbClr>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42580255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3"/>
          </p:nvPr>
        </p:nvSpPr>
        <p:spPr/>
        <p:txBody>
          <a:bodyPr/>
          <a:lstStyle/>
          <a:p>
            <a:fld id="{63343499-4781-8F47-9616-5D65C730EB58}" type="slidenum">
              <a:rPr lang="en-US" smtClean="0"/>
              <a:t>10</a:t>
            </a:fld>
            <a:endParaRPr lang="en-US"/>
          </a:p>
        </p:txBody>
      </p:sp>
      <p:sp>
        <p:nvSpPr>
          <p:cNvPr id="4" name="Textplatzhalter 3"/>
          <p:cNvSpPr>
            <a:spLocks noGrp="1"/>
          </p:cNvSpPr>
          <p:nvPr>
            <p:ph type="body" sz="quarter" idx="14"/>
          </p:nvPr>
        </p:nvSpPr>
        <p:spPr>
          <a:xfrm>
            <a:off x="177799" y="2266122"/>
            <a:ext cx="8785226" cy="4410903"/>
          </a:xfrm>
        </p:spPr>
        <p:txBody>
          <a:bodyPr>
            <a:normAutofit/>
          </a:bodyPr>
          <a:lstStyle/>
          <a:p>
            <a:r>
              <a:rPr lang="de-CH" altLang="de-DE" sz="2200" dirty="0"/>
              <a:t>Zusatzangebot (ca. 2 Klassen pro JG)</a:t>
            </a:r>
          </a:p>
          <a:p>
            <a:r>
              <a:rPr lang="de-CH" altLang="de-DE" sz="2200" dirty="0"/>
              <a:t>Drei bis vier Sachfächer auf Englisch oder Französisch </a:t>
            </a:r>
            <a:br>
              <a:rPr lang="de-CH" altLang="de-DE" sz="2200" dirty="0"/>
            </a:br>
            <a:r>
              <a:rPr lang="de-CH" altLang="de-DE" sz="2200" dirty="0"/>
              <a:t>(Mathematik, Geschichte, Biologie oder Geografie) </a:t>
            </a:r>
          </a:p>
          <a:p>
            <a:r>
              <a:rPr lang="de-CH" altLang="de-DE" sz="2200" dirty="0"/>
              <a:t>Ausweis: Zweisprachige Matur (bilinguale Matur)</a:t>
            </a:r>
          </a:p>
          <a:p>
            <a:endParaRPr lang="de-CH" altLang="de-DE" sz="2200" dirty="0"/>
          </a:p>
          <a:p>
            <a:r>
              <a:rPr lang="de-CH" altLang="de-DE" sz="2200" dirty="0"/>
              <a:t>Englisch: alle Gymnasien in BL</a:t>
            </a:r>
          </a:p>
          <a:p>
            <a:r>
              <a:rPr lang="de-CH" altLang="de-DE" sz="2200" dirty="0"/>
              <a:t>Französisch: Münchenstein und Liestal</a:t>
            </a:r>
          </a:p>
          <a:p>
            <a:pPr marL="0" indent="0">
              <a:buNone/>
            </a:pPr>
            <a:endParaRPr lang="de-CH" altLang="de-DE" sz="2200" dirty="0"/>
          </a:p>
        </p:txBody>
      </p:sp>
      <p:pic>
        <p:nvPicPr>
          <p:cNvPr id="3" name="Picture 3" descr="flagge-basel-land">
            <a:extLst>
              <a:ext uri="{FF2B5EF4-FFF2-40B4-BE49-F238E27FC236}">
                <a16:creationId xmlns:a16="http://schemas.microsoft.com/office/drawing/2014/main" id="{27AC6ECD-0632-437C-9DBD-869C6C89C7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583" y="186403"/>
            <a:ext cx="569478"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feld 4">
            <a:extLst>
              <a:ext uri="{FF2B5EF4-FFF2-40B4-BE49-F238E27FC236}">
                <a16:creationId xmlns:a16="http://schemas.microsoft.com/office/drawing/2014/main" id="{1C1F6067-CEE2-DA5B-8E9E-2775D049A0CE}"/>
              </a:ext>
            </a:extLst>
          </p:cNvPr>
          <p:cNvSpPr txBox="1"/>
          <p:nvPr/>
        </p:nvSpPr>
        <p:spPr>
          <a:xfrm>
            <a:off x="216416" y="1657672"/>
            <a:ext cx="8509110" cy="477054"/>
          </a:xfrm>
          <a:prstGeom prst="rect">
            <a:avLst/>
          </a:prstGeom>
          <a:solidFill>
            <a:srgbClr val="FFFF00"/>
          </a:solidFill>
          <a:ln>
            <a:noFill/>
          </a:ln>
          <a:effectLst/>
          <a:scene3d>
            <a:camera prst="orthographicFront">
              <a:rot lat="0" lon="0" rev="0"/>
            </a:camera>
            <a:lightRig rig="contrasting" dir="t">
              <a:rot lat="0" lon="0" rev="1500000"/>
            </a:lightRig>
          </a:scene3d>
          <a:sp3d prstMaterial="metal"/>
        </p:spPr>
        <p:txBody>
          <a:bodyPr wrap="square" rtlCol="0">
            <a:spAutoFit/>
          </a:bodyPr>
          <a:lstStyle/>
          <a:p>
            <a:r>
              <a:rPr lang="de-CH" sz="2500" b="1" dirty="0"/>
              <a:t>Immersionsunterricht</a:t>
            </a:r>
          </a:p>
        </p:txBody>
      </p:sp>
    </p:spTree>
    <p:extLst>
      <p:ext uri="{BB962C8B-B14F-4D97-AF65-F5344CB8AC3E}">
        <p14:creationId xmlns:p14="http://schemas.microsoft.com/office/powerpoint/2010/main" val="28529706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p:cNvSpPr>
            <a:spLocks noGrp="1"/>
          </p:cNvSpPr>
          <p:nvPr>
            <p:ph type="sldNum" sz="quarter" idx="13"/>
          </p:nvPr>
        </p:nvSpPr>
        <p:spPr/>
        <p:txBody>
          <a:bodyPr/>
          <a:lstStyle/>
          <a:p>
            <a:fld id="{63343499-4781-8F47-9616-5D65C730EB58}" type="slidenum">
              <a:rPr lang="en-US" smtClean="0"/>
              <a:t>11</a:t>
            </a:fld>
            <a:endParaRPr lang="en-US" dirty="0"/>
          </a:p>
        </p:txBody>
      </p:sp>
      <p:sp>
        <p:nvSpPr>
          <p:cNvPr id="3" name="Titel 2"/>
          <p:cNvSpPr>
            <a:spLocks noGrp="1"/>
          </p:cNvSpPr>
          <p:nvPr>
            <p:ph type="title"/>
          </p:nvPr>
        </p:nvSpPr>
        <p:spPr/>
        <p:txBody>
          <a:bodyPr/>
          <a:lstStyle/>
          <a:p>
            <a:r>
              <a:rPr lang="de-CH" dirty="0" err="1"/>
              <a:t>Schüler:in</a:t>
            </a:r>
            <a:r>
              <a:rPr lang="de-CH" dirty="0"/>
              <a:t> als Individuum</a:t>
            </a:r>
          </a:p>
        </p:txBody>
      </p:sp>
      <p:sp>
        <p:nvSpPr>
          <p:cNvPr id="4" name="Textplatzhalter 3"/>
          <p:cNvSpPr>
            <a:spLocks noGrp="1"/>
          </p:cNvSpPr>
          <p:nvPr>
            <p:ph type="body" sz="quarter" idx="14"/>
          </p:nvPr>
        </p:nvSpPr>
        <p:spPr/>
        <p:txBody>
          <a:bodyPr>
            <a:normAutofit/>
          </a:bodyPr>
          <a:lstStyle/>
          <a:p>
            <a:pPr>
              <a:buFont typeface="Wingdings" panose="05000000000000000000" pitchFamily="2" charset="2"/>
              <a:buChar char="§"/>
            </a:pPr>
            <a:endParaRPr lang="de-CH" altLang="de-DE" sz="2200" dirty="0"/>
          </a:p>
          <a:p>
            <a:pPr>
              <a:buFont typeface="Wingdings" panose="05000000000000000000" pitchFamily="2" charset="2"/>
              <a:buChar char="§"/>
            </a:pPr>
            <a:r>
              <a:rPr lang="de-CH" altLang="de-DE" sz="2200" b="1" dirty="0"/>
              <a:t>Begabungs- und Begabtenförderung</a:t>
            </a:r>
            <a:r>
              <a:rPr lang="de-CH" altLang="de-DE" sz="2200" dirty="0"/>
              <a:t>: Zeit für eigene Ideen/Projekte</a:t>
            </a:r>
          </a:p>
          <a:p>
            <a:pPr>
              <a:buFont typeface="Wingdings" panose="05000000000000000000" pitchFamily="2" charset="2"/>
              <a:buChar char="§"/>
            </a:pPr>
            <a:r>
              <a:rPr lang="de-CH" altLang="de-DE" sz="2200" b="1" dirty="0"/>
              <a:t>Förderangebote</a:t>
            </a:r>
            <a:r>
              <a:rPr lang="de-CH" altLang="de-DE" sz="2200" dirty="0"/>
              <a:t>: Lerncoaching, Unterstützungsangebote in Mathematik und Französisch</a:t>
            </a:r>
          </a:p>
          <a:p>
            <a:pPr>
              <a:buFont typeface="Wingdings" panose="05000000000000000000" pitchFamily="2" charset="2"/>
              <a:buChar char="§"/>
            </a:pPr>
            <a:r>
              <a:rPr lang="de-CH" altLang="de-DE" sz="2200" b="1" dirty="0"/>
              <a:t>Ausgleich</a:t>
            </a:r>
            <a:r>
              <a:rPr lang="de-CH" altLang="de-DE" sz="2200" dirty="0"/>
              <a:t> durch musische Fächer: Bildnerisches Gestalten / Musik und Sport </a:t>
            </a:r>
          </a:p>
          <a:p>
            <a:pPr>
              <a:buFont typeface="Wingdings" panose="05000000000000000000" pitchFamily="2" charset="2"/>
              <a:buChar char="§"/>
            </a:pPr>
            <a:r>
              <a:rPr lang="de-CH" altLang="de-DE" sz="2200" b="1" dirty="0"/>
              <a:t>Anlässe und Lager</a:t>
            </a:r>
            <a:r>
              <a:rPr lang="de-CH" altLang="de-DE" sz="2200" dirty="0"/>
              <a:t>:</a:t>
            </a:r>
            <a:r>
              <a:rPr lang="de-CH" altLang="de-DE" sz="2200" b="1" dirty="0"/>
              <a:t> </a:t>
            </a:r>
            <a:r>
              <a:rPr lang="de-CH" altLang="de-DE" sz="2200" dirty="0"/>
              <a:t>Theater, kulturelle Angebote, Mittagsforen, Reisen, Sportwoche, Fachtage in den Geistes- und Sozialwissenschaften sowie Naturwissenschaften, etc.</a:t>
            </a:r>
          </a:p>
        </p:txBody>
      </p:sp>
      <p:pic>
        <p:nvPicPr>
          <p:cNvPr id="6" name="Picture 3" descr="flagge-basel-land">
            <a:extLst>
              <a:ext uri="{FF2B5EF4-FFF2-40B4-BE49-F238E27FC236}">
                <a16:creationId xmlns:a16="http://schemas.microsoft.com/office/drawing/2014/main" id="{4B2315A2-566C-4E57-9E9D-19F972FC86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583" y="186403"/>
            <a:ext cx="569478"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2251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1062A-070A-EED4-7801-61EC30D7DA31}"/>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B295FEC8-A750-824C-A462-284619D06172}"/>
              </a:ext>
            </a:extLst>
          </p:cNvPr>
          <p:cNvSpPr>
            <a:spLocks noGrp="1"/>
          </p:cNvSpPr>
          <p:nvPr>
            <p:ph type="sldNum" sz="quarter" idx="13"/>
          </p:nvPr>
        </p:nvSpPr>
        <p:spPr/>
        <p:txBody>
          <a:bodyPr/>
          <a:lstStyle/>
          <a:p>
            <a:fld id="{63343499-4781-8F47-9616-5D65C730EB58}" type="slidenum">
              <a:rPr lang="en-US" smtClean="0"/>
              <a:t>12</a:t>
            </a:fld>
            <a:endParaRPr lang="en-US" dirty="0"/>
          </a:p>
        </p:txBody>
      </p:sp>
      <p:sp>
        <p:nvSpPr>
          <p:cNvPr id="9" name="Textplatzhalter 8">
            <a:extLst>
              <a:ext uri="{FF2B5EF4-FFF2-40B4-BE49-F238E27FC236}">
                <a16:creationId xmlns:a16="http://schemas.microsoft.com/office/drawing/2014/main" id="{C964A23A-E85F-BFA4-AB1D-37FE8ACA70BC}"/>
              </a:ext>
            </a:extLst>
          </p:cNvPr>
          <p:cNvSpPr>
            <a:spLocks noGrp="1"/>
          </p:cNvSpPr>
          <p:nvPr>
            <p:ph type="body" sz="quarter" idx="14"/>
          </p:nvPr>
        </p:nvSpPr>
        <p:spPr/>
        <p:txBody>
          <a:bodyPr/>
          <a:lstStyle/>
          <a:p>
            <a:endParaRPr lang="de-CH"/>
          </a:p>
        </p:txBody>
      </p:sp>
      <p:sp>
        <p:nvSpPr>
          <p:cNvPr id="10" name="Titel 1">
            <a:extLst>
              <a:ext uri="{FF2B5EF4-FFF2-40B4-BE49-F238E27FC236}">
                <a16:creationId xmlns:a16="http://schemas.microsoft.com/office/drawing/2014/main" id="{02DDAC98-A288-16D9-8EB3-DC8A03145E35}"/>
              </a:ext>
            </a:extLst>
          </p:cNvPr>
          <p:cNvSpPr txBox="1">
            <a:spLocks/>
          </p:cNvSpPr>
          <p:nvPr/>
        </p:nvSpPr>
        <p:spPr>
          <a:xfrm>
            <a:off x="177799" y="997527"/>
            <a:ext cx="8785225" cy="715386"/>
          </a:xfrm>
          <a:prstGeom prst="rect">
            <a:avLst/>
          </a:prstGeom>
        </p:spPr>
        <p:txBody>
          <a:bodyPr vert="horz" lIns="0" tIns="0" rIns="0" bIns="0" rtlCol="0" anchor="b" anchorCtr="0">
            <a:noAutofit/>
          </a:bodyPr>
          <a:lstStyle>
            <a:lvl1pPr algn="l" defTabSz="457200" rtl="0" eaLnBrk="1" latinLnBrk="0" hangingPunct="1">
              <a:lnSpc>
                <a:spcPct val="70000"/>
              </a:lnSpc>
              <a:spcBef>
                <a:spcPct val="0"/>
              </a:spcBef>
              <a:buNone/>
              <a:defRPr sz="2500" b="1" kern="1200" baseline="0">
                <a:solidFill>
                  <a:schemeClr val="tx1"/>
                </a:solidFill>
                <a:latin typeface="+mj-lt"/>
                <a:ea typeface="+mj-ea"/>
                <a:cs typeface="+mj-cs"/>
              </a:defRPr>
            </a:lvl1pPr>
          </a:lstStyle>
          <a:p>
            <a:r>
              <a:rPr lang="de-CH" dirty="0">
                <a:solidFill>
                  <a:srgbClr val="FF0000"/>
                </a:solidFill>
              </a:rPr>
              <a:t>Anmeldung</a:t>
            </a:r>
          </a:p>
        </p:txBody>
      </p:sp>
      <p:sp>
        <p:nvSpPr>
          <p:cNvPr id="11" name="Rechteck 10">
            <a:extLst>
              <a:ext uri="{FF2B5EF4-FFF2-40B4-BE49-F238E27FC236}">
                <a16:creationId xmlns:a16="http://schemas.microsoft.com/office/drawing/2014/main" id="{82756F38-0BDF-A4C0-F8DC-3853CB1E9EC8}"/>
              </a:ext>
            </a:extLst>
          </p:cNvPr>
          <p:cNvSpPr/>
          <p:nvPr/>
        </p:nvSpPr>
        <p:spPr>
          <a:xfrm>
            <a:off x="0" y="1865376"/>
            <a:ext cx="9144000" cy="4992624"/>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CH"/>
          </a:p>
        </p:txBody>
      </p:sp>
      <p:pic>
        <p:nvPicPr>
          <p:cNvPr id="12" name="Picture 15" descr="https://upload.wikimedia.org/wikipedia/commons/thumb/7/7d/Wappen_Basel-Stadt_matt.svg/2000px-Wappen_Basel-Stadt_matt.svg.png">
            <a:extLst>
              <a:ext uri="{FF2B5EF4-FFF2-40B4-BE49-F238E27FC236}">
                <a16:creationId xmlns:a16="http://schemas.microsoft.com/office/drawing/2014/main" id="{C6B1894F-0DB7-5ED0-708D-A4934DA8CA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623" y="3444857"/>
            <a:ext cx="1532072" cy="1833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3" descr="https://upload.wikimedia.org/wikipedia/commons/thumb/8/8e/Coat_of_arms_of_Kanton_Basel-Landschaft.svg/2000px-Coat_of_arms_of_Kanton_Basel-Landschaft.svg.png">
            <a:extLst>
              <a:ext uri="{FF2B5EF4-FFF2-40B4-BE49-F238E27FC236}">
                <a16:creationId xmlns:a16="http://schemas.microsoft.com/office/drawing/2014/main" id="{503ED094-4DA9-3CA4-C995-A29E296776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8235" y="3430325"/>
            <a:ext cx="1534224" cy="176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Pfeil nach rechts 11">
            <a:extLst>
              <a:ext uri="{FF2B5EF4-FFF2-40B4-BE49-F238E27FC236}">
                <a16:creationId xmlns:a16="http://schemas.microsoft.com/office/drawing/2014/main" id="{86AC5CA8-71E1-6910-DC57-4CDA881DCEBF}"/>
              </a:ext>
            </a:extLst>
          </p:cNvPr>
          <p:cNvSpPr/>
          <p:nvPr/>
        </p:nvSpPr>
        <p:spPr>
          <a:xfrm>
            <a:off x="339634" y="3352800"/>
            <a:ext cx="4754880" cy="1915886"/>
          </a:xfrm>
          <a:prstGeom prst="rightArrow">
            <a:avLst/>
          </a:prstGeom>
          <a:solidFill>
            <a:schemeClr val="bg1">
              <a:lumMod val="7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CH" sz="3500" b="1" dirty="0">
                <a:solidFill>
                  <a:schemeClr val="tx1"/>
                </a:solidFill>
              </a:rPr>
              <a:t>1. Welcher Kanton</a:t>
            </a:r>
          </a:p>
        </p:txBody>
      </p:sp>
    </p:spTree>
    <p:extLst>
      <p:ext uri="{BB962C8B-B14F-4D97-AF65-F5344CB8AC3E}">
        <p14:creationId xmlns:p14="http://schemas.microsoft.com/office/powerpoint/2010/main" val="21356619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08995-906B-B9CC-5C61-CE6926FEE13F}"/>
            </a:ext>
          </a:extLst>
        </p:cNvPr>
        <p:cNvGrpSpPr/>
        <p:nvPr/>
      </p:nvGrpSpPr>
      <p:grpSpPr>
        <a:xfrm>
          <a:off x="0" y="0"/>
          <a:ext cx="0" cy="0"/>
          <a:chOff x="0" y="0"/>
          <a:chExt cx="0" cy="0"/>
        </a:xfrm>
      </p:grpSpPr>
      <p:sp>
        <p:nvSpPr>
          <p:cNvPr id="6" name="Rechteck 5">
            <a:extLst>
              <a:ext uri="{FF2B5EF4-FFF2-40B4-BE49-F238E27FC236}">
                <a16:creationId xmlns:a16="http://schemas.microsoft.com/office/drawing/2014/main" id="{29474396-69CE-80D8-3398-F007D11C0E38}"/>
              </a:ext>
            </a:extLst>
          </p:cNvPr>
          <p:cNvSpPr/>
          <p:nvPr/>
        </p:nvSpPr>
        <p:spPr>
          <a:xfrm>
            <a:off x="0" y="1887678"/>
            <a:ext cx="9144000" cy="4992624"/>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de-CH" dirty="0"/>
          </a:p>
        </p:txBody>
      </p:sp>
      <p:sp>
        <p:nvSpPr>
          <p:cNvPr id="2" name="Foliennummernplatzhalter 1">
            <a:extLst>
              <a:ext uri="{FF2B5EF4-FFF2-40B4-BE49-F238E27FC236}">
                <a16:creationId xmlns:a16="http://schemas.microsoft.com/office/drawing/2014/main" id="{744604F6-37D6-A866-5E31-0AEFDDDA18BC}"/>
              </a:ext>
            </a:extLst>
          </p:cNvPr>
          <p:cNvSpPr>
            <a:spLocks noGrp="1"/>
          </p:cNvSpPr>
          <p:nvPr>
            <p:ph type="sldNum" sz="quarter" idx="13"/>
          </p:nvPr>
        </p:nvSpPr>
        <p:spPr/>
        <p:txBody>
          <a:bodyPr/>
          <a:lstStyle/>
          <a:p>
            <a:fld id="{63343499-4781-8F47-9616-5D65C730EB58}" type="slidenum">
              <a:rPr lang="en-US" smtClean="0"/>
              <a:t>13</a:t>
            </a:fld>
            <a:endParaRPr lang="en-US" dirty="0"/>
          </a:p>
        </p:txBody>
      </p:sp>
      <p:sp>
        <p:nvSpPr>
          <p:cNvPr id="3" name="Titel 1">
            <a:extLst>
              <a:ext uri="{FF2B5EF4-FFF2-40B4-BE49-F238E27FC236}">
                <a16:creationId xmlns:a16="http://schemas.microsoft.com/office/drawing/2014/main" id="{BD547BD2-C965-D1E1-289A-E0A13816616B}"/>
              </a:ext>
            </a:extLst>
          </p:cNvPr>
          <p:cNvSpPr>
            <a:spLocks noGrp="1"/>
          </p:cNvSpPr>
          <p:nvPr>
            <p:ph type="title"/>
          </p:nvPr>
        </p:nvSpPr>
        <p:spPr>
          <a:xfrm>
            <a:off x="177799" y="997527"/>
            <a:ext cx="8785225" cy="715386"/>
          </a:xfrm>
        </p:spPr>
        <p:txBody>
          <a:bodyPr/>
          <a:lstStyle/>
          <a:p>
            <a:r>
              <a:rPr lang="de-CH" dirty="0">
                <a:solidFill>
                  <a:srgbClr val="FF0000"/>
                </a:solidFill>
              </a:rPr>
              <a:t>Anmeldung im Kanton Basel-Landschaft</a:t>
            </a:r>
          </a:p>
        </p:txBody>
      </p:sp>
      <p:sp>
        <p:nvSpPr>
          <p:cNvPr id="5" name="Textplatzhalter 3">
            <a:extLst>
              <a:ext uri="{FF2B5EF4-FFF2-40B4-BE49-F238E27FC236}">
                <a16:creationId xmlns:a16="http://schemas.microsoft.com/office/drawing/2014/main" id="{5C5B9C1F-9E91-D15C-5986-F0129B623D40}"/>
              </a:ext>
            </a:extLst>
          </p:cNvPr>
          <p:cNvSpPr txBox="1">
            <a:spLocks/>
          </p:cNvSpPr>
          <p:nvPr/>
        </p:nvSpPr>
        <p:spPr>
          <a:xfrm>
            <a:off x="177799" y="1962150"/>
            <a:ext cx="8785226" cy="4714875"/>
          </a:xfrm>
          <a:prstGeom prst="rect">
            <a:avLst/>
          </a:prstGeom>
        </p:spPr>
        <p:txBody>
          <a:bodyPr>
            <a:normAutofit/>
          </a:bodyPr>
          <a:lstStyle>
            <a:lvl1pPr marL="270000" indent="-270000" algn="l" defTabSz="457200" rtl="0" eaLnBrk="1" latinLnBrk="0" hangingPunct="1">
              <a:lnSpc>
                <a:spcPct val="90000"/>
              </a:lnSpc>
              <a:spcBef>
                <a:spcPts val="0"/>
              </a:spcBef>
              <a:spcAft>
                <a:spcPts val="1250"/>
              </a:spcAft>
              <a:buFont typeface="Symbol" panose="05050102010706020507" pitchFamily="18" charset="2"/>
              <a:buChar char="-"/>
              <a:defRPr sz="2500" kern="1200">
                <a:solidFill>
                  <a:schemeClr val="tx1"/>
                </a:solidFill>
                <a:latin typeface="+mn-lt"/>
                <a:ea typeface="+mn-ea"/>
                <a:cs typeface="+mn-cs"/>
              </a:defRPr>
            </a:lvl1pPr>
            <a:lvl2pPr marL="540000" indent="-270000" algn="l" defTabSz="457200" rtl="0" eaLnBrk="1" latinLnBrk="0" hangingPunct="1">
              <a:lnSpc>
                <a:spcPct val="90000"/>
              </a:lnSpc>
              <a:spcBef>
                <a:spcPts val="0"/>
              </a:spcBef>
              <a:spcAft>
                <a:spcPts val="1250"/>
              </a:spcAft>
              <a:buFont typeface="Symbol" panose="05050102010706020507" pitchFamily="18" charset="2"/>
              <a:buChar char="-"/>
              <a:defRPr sz="2500" kern="1200">
                <a:solidFill>
                  <a:schemeClr val="tx1"/>
                </a:solidFill>
                <a:latin typeface="+mn-lt"/>
                <a:ea typeface="+mn-ea"/>
                <a:cs typeface="+mn-cs"/>
              </a:defRPr>
            </a:lvl2pPr>
            <a:lvl3pPr marL="810000" indent="-270000" algn="l" defTabSz="457200" rtl="0" eaLnBrk="1" latinLnBrk="0" hangingPunct="1">
              <a:lnSpc>
                <a:spcPct val="90000"/>
              </a:lnSpc>
              <a:spcBef>
                <a:spcPts val="0"/>
              </a:spcBef>
              <a:spcAft>
                <a:spcPts val="1250"/>
              </a:spcAft>
              <a:buFont typeface="Symbol" panose="05050102010706020507" pitchFamily="18" charset="2"/>
              <a:buChar char="-"/>
              <a:defRPr sz="2500" kern="1200">
                <a:solidFill>
                  <a:schemeClr val="tx1"/>
                </a:solidFill>
                <a:latin typeface="+mn-lt"/>
                <a:ea typeface="+mn-ea"/>
                <a:cs typeface="+mn-cs"/>
              </a:defRPr>
            </a:lvl3pPr>
            <a:lvl4pPr marL="1080000" indent="-270000" algn="l" defTabSz="457200" rtl="0" eaLnBrk="1" latinLnBrk="0" hangingPunct="1">
              <a:lnSpc>
                <a:spcPct val="90000"/>
              </a:lnSpc>
              <a:spcBef>
                <a:spcPts val="0"/>
              </a:spcBef>
              <a:spcAft>
                <a:spcPts val="1250"/>
              </a:spcAft>
              <a:buFont typeface="Symbol" panose="05050102010706020507" pitchFamily="18" charset="2"/>
              <a:buChar char="-"/>
              <a:defRPr sz="2500" kern="1200">
                <a:solidFill>
                  <a:schemeClr val="tx1"/>
                </a:solidFill>
                <a:latin typeface="+mn-lt"/>
                <a:ea typeface="+mn-ea"/>
                <a:cs typeface="+mn-cs"/>
              </a:defRPr>
            </a:lvl4pPr>
            <a:lvl5pPr marL="1350000" indent="-270000" algn="l" defTabSz="457200" rtl="0" eaLnBrk="1" latinLnBrk="0" hangingPunct="1">
              <a:lnSpc>
                <a:spcPct val="90000"/>
              </a:lnSpc>
              <a:spcBef>
                <a:spcPts val="0"/>
              </a:spcBef>
              <a:spcAft>
                <a:spcPts val="1250"/>
              </a:spcAft>
              <a:buFont typeface="Symbol" panose="05050102010706020507" pitchFamily="18" charset="2"/>
              <a:buChar char="-"/>
              <a:defRPr sz="25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
            </a:pPr>
            <a:endParaRPr lang="de-CH" altLang="de-DE" sz="2200" dirty="0"/>
          </a:p>
          <a:p>
            <a:pPr>
              <a:buFont typeface="Wingdings" panose="05000000000000000000" pitchFamily="2" charset="2"/>
              <a:buChar char="§"/>
            </a:pPr>
            <a:endParaRPr lang="de-CH" altLang="de-DE" sz="2200" dirty="0"/>
          </a:p>
          <a:p>
            <a:pPr marL="0" indent="0">
              <a:buNone/>
            </a:pPr>
            <a:endParaRPr lang="de-CH" altLang="de-DE" sz="2200" dirty="0"/>
          </a:p>
          <a:p>
            <a:pPr>
              <a:buFontTx/>
              <a:buChar char="-"/>
            </a:pPr>
            <a:r>
              <a:rPr lang="de-CH" altLang="de-DE" sz="2800" dirty="0"/>
              <a:t>Schwerpunktfach und Wahlpflichtfach (BG oder MS)</a:t>
            </a:r>
          </a:p>
          <a:p>
            <a:pPr marL="0" indent="0">
              <a:buNone/>
            </a:pPr>
            <a:endParaRPr lang="de-CH" altLang="de-DE" sz="2800" dirty="0"/>
          </a:p>
          <a:p>
            <a:pPr marL="0" indent="0">
              <a:buNone/>
            </a:pPr>
            <a:r>
              <a:rPr lang="de-CH" altLang="de-DE" sz="2800" dirty="0"/>
              <a:t>Anmeldung erfolgt elektronisch (Januar 2027)</a:t>
            </a:r>
          </a:p>
        </p:txBody>
      </p:sp>
      <p:sp>
        <p:nvSpPr>
          <p:cNvPr id="7" name="Pfeil nach rechts 10">
            <a:extLst>
              <a:ext uri="{FF2B5EF4-FFF2-40B4-BE49-F238E27FC236}">
                <a16:creationId xmlns:a16="http://schemas.microsoft.com/office/drawing/2014/main" id="{76B54F85-36E8-14D1-19A8-78F057CDEAF1}"/>
              </a:ext>
            </a:extLst>
          </p:cNvPr>
          <p:cNvSpPr/>
          <p:nvPr/>
        </p:nvSpPr>
        <p:spPr>
          <a:xfrm>
            <a:off x="339634" y="2197366"/>
            <a:ext cx="964910" cy="415290"/>
          </a:xfrm>
          <a:prstGeom prst="rightArrow">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CH" sz="3500" b="1" dirty="0">
              <a:solidFill>
                <a:schemeClr val="tx1"/>
              </a:solidFill>
            </a:endParaRPr>
          </a:p>
        </p:txBody>
      </p:sp>
      <p:pic>
        <p:nvPicPr>
          <p:cNvPr id="8" name="Picture 13" descr="https://upload.wikimedia.org/wikipedia/commons/thumb/8/8e/Coat_of_arms_of_Kanton_Basel-Landschaft.svg/2000px-Coat_of_arms_of_Kanton_Basel-Landschaft.svg.png">
            <a:extLst>
              <a:ext uri="{FF2B5EF4-FFF2-40B4-BE49-F238E27FC236}">
                <a16:creationId xmlns:a16="http://schemas.microsoft.com/office/drawing/2014/main" id="{939A4077-6F64-DD17-F0CA-1F7B78E2BB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8444" y="2124214"/>
            <a:ext cx="563680" cy="64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99170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FC640-C766-CE11-5110-D20BB480FC42}"/>
            </a:ext>
          </a:extLst>
        </p:cNvPr>
        <p:cNvGrpSpPr/>
        <p:nvPr/>
      </p:nvGrpSpPr>
      <p:grpSpPr>
        <a:xfrm>
          <a:off x="0" y="0"/>
          <a:ext cx="0" cy="0"/>
          <a:chOff x="0" y="0"/>
          <a:chExt cx="0" cy="0"/>
        </a:xfrm>
      </p:grpSpPr>
      <p:sp>
        <p:nvSpPr>
          <p:cNvPr id="6" name="Rechteck 5">
            <a:extLst>
              <a:ext uri="{FF2B5EF4-FFF2-40B4-BE49-F238E27FC236}">
                <a16:creationId xmlns:a16="http://schemas.microsoft.com/office/drawing/2014/main" id="{A85CD5CC-595E-11DC-1689-F7EFD5825FB7}"/>
              </a:ext>
            </a:extLst>
          </p:cNvPr>
          <p:cNvSpPr/>
          <p:nvPr/>
        </p:nvSpPr>
        <p:spPr>
          <a:xfrm>
            <a:off x="0" y="1887678"/>
            <a:ext cx="9144000" cy="4992624"/>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de-CH" dirty="0"/>
          </a:p>
        </p:txBody>
      </p:sp>
      <p:sp>
        <p:nvSpPr>
          <p:cNvPr id="2" name="Foliennummernplatzhalter 1">
            <a:extLst>
              <a:ext uri="{FF2B5EF4-FFF2-40B4-BE49-F238E27FC236}">
                <a16:creationId xmlns:a16="http://schemas.microsoft.com/office/drawing/2014/main" id="{931F44E4-5D65-5FFB-6FB3-E5DEFFF378C5}"/>
              </a:ext>
            </a:extLst>
          </p:cNvPr>
          <p:cNvSpPr>
            <a:spLocks noGrp="1"/>
          </p:cNvSpPr>
          <p:nvPr>
            <p:ph type="sldNum" sz="quarter" idx="13"/>
          </p:nvPr>
        </p:nvSpPr>
        <p:spPr/>
        <p:txBody>
          <a:bodyPr/>
          <a:lstStyle/>
          <a:p>
            <a:fld id="{63343499-4781-8F47-9616-5D65C730EB58}" type="slidenum">
              <a:rPr lang="en-US" smtClean="0"/>
              <a:t>14</a:t>
            </a:fld>
            <a:endParaRPr lang="en-US" dirty="0"/>
          </a:p>
        </p:txBody>
      </p:sp>
      <p:sp>
        <p:nvSpPr>
          <p:cNvPr id="3" name="Titel 1">
            <a:extLst>
              <a:ext uri="{FF2B5EF4-FFF2-40B4-BE49-F238E27FC236}">
                <a16:creationId xmlns:a16="http://schemas.microsoft.com/office/drawing/2014/main" id="{A7C92075-26F9-EFAC-D8EA-32CA51746405}"/>
              </a:ext>
            </a:extLst>
          </p:cNvPr>
          <p:cNvSpPr>
            <a:spLocks noGrp="1"/>
          </p:cNvSpPr>
          <p:nvPr>
            <p:ph type="title"/>
          </p:nvPr>
        </p:nvSpPr>
        <p:spPr>
          <a:xfrm>
            <a:off x="177799" y="997527"/>
            <a:ext cx="8785225" cy="715386"/>
          </a:xfrm>
        </p:spPr>
        <p:txBody>
          <a:bodyPr/>
          <a:lstStyle/>
          <a:p>
            <a:r>
              <a:rPr lang="de-CH" dirty="0">
                <a:solidFill>
                  <a:srgbClr val="FF0000"/>
                </a:solidFill>
              </a:rPr>
              <a:t>Anmeldung im Kanton Basel-Landschaft</a:t>
            </a:r>
          </a:p>
        </p:txBody>
      </p:sp>
      <p:sp>
        <p:nvSpPr>
          <p:cNvPr id="5" name="Textplatzhalter 3">
            <a:extLst>
              <a:ext uri="{FF2B5EF4-FFF2-40B4-BE49-F238E27FC236}">
                <a16:creationId xmlns:a16="http://schemas.microsoft.com/office/drawing/2014/main" id="{A3B2F056-34B6-53EC-5648-66CA6269EF40}"/>
              </a:ext>
            </a:extLst>
          </p:cNvPr>
          <p:cNvSpPr txBox="1">
            <a:spLocks/>
          </p:cNvSpPr>
          <p:nvPr/>
        </p:nvSpPr>
        <p:spPr>
          <a:xfrm>
            <a:off x="177799" y="1962150"/>
            <a:ext cx="8785226" cy="4714875"/>
          </a:xfrm>
          <a:prstGeom prst="rect">
            <a:avLst/>
          </a:prstGeom>
        </p:spPr>
        <p:txBody>
          <a:bodyPr>
            <a:normAutofit fontScale="92500"/>
          </a:bodyPr>
          <a:lstStyle>
            <a:lvl1pPr marL="270000" indent="-270000" algn="l" defTabSz="457200" rtl="0" eaLnBrk="1" latinLnBrk="0" hangingPunct="1">
              <a:lnSpc>
                <a:spcPct val="90000"/>
              </a:lnSpc>
              <a:spcBef>
                <a:spcPts val="0"/>
              </a:spcBef>
              <a:spcAft>
                <a:spcPts val="1250"/>
              </a:spcAft>
              <a:buFont typeface="Symbol" panose="05050102010706020507" pitchFamily="18" charset="2"/>
              <a:buChar char="-"/>
              <a:defRPr sz="2500" kern="1200">
                <a:solidFill>
                  <a:schemeClr val="tx1"/>
                </a:solidFill>
                <a:latin typeface="+mn-lt"/>
                <a:ea typeface="+mn-ea"/>
                <a:cs typeface="+mn-cs"/>
              </a:defRPr>
            </a:lvl1pPr>
            <a:lvl2pPr marL="540000" indent="-270000" algn="l" defTabSz="457200" rtl="0" eaLnBrk="1" latinLnBrk="0" hangingPunct="1">
              <a:lnSpc>
                <a:spcPct val="90000"/>
              </a:lnSpc>
              <a:spcBef>
                <a:spcPts val="0"/>
              </a:spcBef>
              <a:spcAft>
                <a:spcPts val="1250"/>
              </a:spcAft>
              <a:buFont typeface="Symbol" panose="05050102010706020507" pitchFamily="18" charset="2"/>
              <a:buChar char="-"/>
              <a:defRPr sz="2500" kern="1200">
                <a:solidFill>
                  <a:schemeClr val="tx1"/>
                </a:solidFill>
                <a:latin typeface="+mn-lt"/>
                <a:ea typeface="+mn-ea"/>
                <a:cs typeface="+mn-cs"/>
              </a:defRPr>
            </a:lvl2pPr>
            <a:lvl3pPr marL="810000" indent="-270000" algn="l" defTabSz="457200" rtl="0" eaLnBrk="1" latinLnBrk="0" hangingPunct="1">
              <a:lnSpc>
                <a:spcPct val="90000"/>
              </a:lnSpc>
              <a:spcBef>
                <a:spcPts val="0"/>
              </a:spcBef>
              <a:spcAft>
                <a:spcPts val="1250"/>
              </a:spcAft>
              <a:buFont typeface="Symbol" panose="05050102010706020507" pitchFamily="18" charset="2"/>
              <a:buChar char="-"/>
              <a:defRPr sz="2500" kern="1200">
                <a:solidFill>
                  <a:schemeClr val="tx1"/>
                </a:solidFill>
                <a:latin typeface="+mn-lt"/>
                <a:ea typeface="+mn-ea"/>
                <a:cs typeface="+mn-cs"/>
              </a:defRPr>
            </a:lvl3pPr>
            <a:lvl4pPr marL="1080000" indent="-270000" algn="l" defTabSz="457200" rtl="0" eaLnBrk="1" latinLnBrk="0" hangingPunct="1">
              <a:lnSpc>
                <a:spcPct val="90000"/>
              </a:lnSpc>
              <a:spcBef>
                <a:spcPts val="0"/>
              </a:spcBef>
              <a:spcAft>
                <a:spcPts val="1250"/>
              </a:spcAft>
              <a:buFont typeface="Symbol" panose="05050102010706020507" pitchFamily="18" charset="2"/>
              <a:buChar char="-"/>
              <a:defRPr sz="2500" kern="1200">
                <a:solidFill>
                  <a:schemeClr val="tx1"/>
                </a:solidFill>
                <a:latin typeface="+mn-lt"/>
                <a:ea typeface="+mn-ea"/>
                <a:cs typeface="+mn-cs"/>
              </a:defRPr>
            </a:lvl4pPr>
            <a:lvl5pPr marL="1350000" indent="-270000" algn="l" defTabSz="457200" rtl="0" eaLnBrk="1" latinLnBrk="0" hangingPunct="1">
              <a:lnSpc>
                <a:spcPct val="90000"/>
              </a:lnSpc>
              <a:spcBef>
                <a:spcPts val="0"/>
              </a:spcBef>
              <a:spcAft>
                <a:spcPts val="1250"/>
              </a:spcAft>
              <a:buFont typeface="Symbol" panose="05050102010706020507" pitchFamily="18" charset="2"/>
              <a:buChar char="-"/>
              <a:defRPr sz="25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
            </a:pPr>
            <a:endParaRPr lang="de-CH" altLang="de-DE" sz="2200" dirty="0"/>
          </a:p>
          <a:p>
            <a:pPr>
              <a:buFont typeface="Wingdings" panose="05000000000000000000" pitchFamily="2" charset="2"/>
              <a:buChar char="§"/>
            </a:pPr>
            <a:endParaRPr lang="de-CH" altLang="de-DE" sz="2200" dirty="0"/>
          </a:p>
          <a:p>
            <a:pPr marL="0" indent="0">
              <a:buNone/>
            </a:pPr>
            <a:r>
              <a:rPr lang="de-CH" altLang="de-DE" sz="2800" dirty="0"/>
              <a:t>Beratungsgespräch (</a:t>
            </a:r>
            <a:r>
              <a:rPr lang="de-CH" altLang="de-DE" sz="2800" dirty="0">
                <a:cs typeface="Arial" panose="020B0604020202020204" pitchFamily="34" charset="0"/>
              </a:rPr>
              <a:t>≠ Prüfung)</a:t>
            </a:r>
            <a:endParaRPr lang="de-CH" altLang="de-DE" sz="2800" dirty="0"/>
          </a:p>
          <a:p>
            <a:pPr marL="0" indent="0">
              <a:buNone/>
            </a:pPr>
            <a:endParaRPr lang="de-CH" altLang="de-DE" sz="2200" dirty="0"/>
          </a:p>
          <a:p>
            <a:pPr>
              <a:buFontTx/>
              <a:buChar char="-"/>
            </a:pPr>
            <a:r>
              <a:rPr lang="de-CH" altLang="de-DE" sz="2800" dirty="0"/>
              <a:t>Schwerpunktfach Bildnerisches Gestalten (Z)</a:t>
            </a:r>
            <a:br>
              <a:rPr lang="de-CH" altLang="de-DE" sz="2800" dirty="0"/>
            </a:br>
            <a:r>
              <a:rPr lang="de-CH" altLang="de-DE" sz="2400" dirty="0"/>
              <a:t>(Mappe)</a:t>
            </a:r>
            <a:endParaRPr lang="de-CH" altLang="de-DE" sz="2800" dirty="0"/>
          </a:p>
          <a:p>
            <a:pPr>
              <a:buFontTx/>
              <a:buChar char="-"/>
            </a:pPr>
            <a:r>
              <a:rPr lang="de-CH" altLang="de-DE" sz="2800" dirty="0"/>
              <a:t>Schwerpunktfach Musik (M)</a:t>
            </a:r>
            <a:br>
              <a:rPr lang="de-CH" altLang="de-DE" sz="2800" dirty="0"/>
            </a:br>
            <a:r>
              <a:rPr lang="de-CH" altLang="de-DE" sz="2400" dirty="0"/>
              <a:t>(kurzes Vorspiel)</a:t>
            </a:r>
          </a:p>
          <a:p>
            <a:pPr marL="0" indent="0">
              <a:buNone/>
            </a:pPr>
            <a:endParaRPr lang="de-CH" altLang="de-DE" sz="2400" dirty="0"/>
          </a:p>
          <a:p>
            <a:pPr marL="0" indent="0">
              <a:buNone/>
            </a:pPr>
            <a:r>
              <a:rPr lang="de-CH" altLang="de-DE" sz="2800" b="1" dirty="0">
                <a:solidFill>
                  <a:srgbClr val="FF0000"/>
                </a:solidFill>
              </a:rPr>
              <a:t>Montag, 30. November 2026 am Gymnasium Oberwil</a:t>
            </a:r>
          </a:p>
          <a:p>
            <a:pPr marL="0" indent="0">
              <a:buNone/>
            </a:pPr>
            <a:endParaRPr lang="de-CH" altLang="de-DE" sz="2800" dirty="0"/>
          </a:p>
        </p:txBody>
      </p:sp>
      <p:sp>
        <p:nvSpPr>
          <p:cNvPr id="7" name="Pfeil nach rechts 10">
            <a:extLst>
              <a:ext uri="{FF2B5EF4-FFF2-40B4-BE49-F238E27FC236}">
                <a16:creationId xmlns:a16="http://schemas.microsoft.com/office/drawing/2014/main" id="{DCD1EB58-EE1B-D9E1-5D45-280AA42B8D17}"/>
              </a:ext>
            </a:extLst>
          </p:cNvPr>
          <p:cNvSpPr/>
          <p:nvPr/>
        </p:nvSpPr>
        <p:spPr>
          <a:xfrm>
            <a:off x="339634" y="2197366"/>
            <a:ext cx="964910" cy="415290"/>
          </a:xfrm>
          <a:prstGeom prst="rightArrow">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CH" sz="3500" b="1" dirty="0">
              <a:solidFill>
                <a:schemeClr val="tx1"/>
              </a:solidFill>
            </a:endParaRPr>
          </a:p>
        </p:txBody>
      </p:sp>
      <p:pic>
        <p:nvPicPr>
          <p:cNvPr id="8" name="Picture 13" descr="https://upload.wikimedia.org/wikipedia/commons/thumb/8/8e/Coat_of_arms_of_Kanton_Basel-Landschaft.svg/2000px-Coat_of_arms_of_Kanton_Basel-Landschaft.svg.png">
            <a:extLst>
              <a:ext uri="{FF2B5EF4-FFF2-40B4-BE49-F238E27FC236}">
                <a16:creationId xmlns:a16="http://schemas.microsoft.com/office/drawing/2014/main" id="{15F24197-E7B1-A39E-A911-89D4374015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8444" y="2124214"/>
            <a:ext cx="563680" cy="64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81449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97337-BD26-C40A-02B8-F8AA98D7E8FF}"/>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EA4C3318-D453-53FE-F297-493662760415}"/>
              </a:ext>
            </a:extLst>
          </p:cNvPr>
          <p:cNvSpPr>
            <a:spLocks noGrp="1"/>
          </p:cNvSpPr>
          <p:nvPr>
            <p:ph type="sldNum" sz="quarter" idx="13"/>
          </p:nvPr>
        </p:nvSpPr>
        <p:spPr/>
        <p:txBody>
          <a:bodyPr/>
          <a:lstStyle/>
          <a:p>
            <a:fld id="{63343499-4781-8F47-9616-5D65C730EB58}" type="slidenum">
              <a:rPr lang="en-US" smtClean="0"/>
              <a:t>15</a:t>
            </a:fld>
            <a:endParaRPr lang="en-US" dirty="0"/>
          </a:p>
        </p:txBody>
      </p:sp>
      <p:sp>
        <p:nvSpPr>
          <p:cNvPr id="3" name="Titel 2">
            <a:extLst>
              <a:ext uri="{FF2B5EF4-FFF2-40B4-BE49-F238E27FC236}">
                <a16:creationId xmlns:a16="http://schemas.microsoft.com/office/drawing/2014/main" id="{F160C6AE-E2DC-03E8-E4AE-7C229E4E741D}"/>
              </a:ext>
            </a:extLst>
          </p:cNvPr>
          <p:cNvSpPr>
            <a:spLocks noGrp="1"/>
          </p:cNvSpPr>
          <p:nvPr>
            <p:ph type="title"/>
          </p:nvPr>
        </p:nvSpPr>
        <p:spPr/>
        <p:txBody>
          <a:bodyPr/>
          <a:lstStyle/>
          <a:p>
            <a:r>
              <a:rPr lang="de-CH" dirty="0"/>
              <a:t>BYOD an den Gymnasien BL</a:t>
            </a:r>
          </a:p>
        </p:txBody>
      </p:sp>
      <p:sp>
        <p:nvSpPr>
          <p:cNvPr id="4" name="Textplatzhalter 3">
            <a:extLst>
              <a:ext uri="{FF2B5EF4-FFF2-40B4-BE49-F238E27FC236}">
                <a16:creationId xmlns:a16="http://schemas.microsoft.com/office/drawing/2014/main" id="{7AADC326-1EC4-B3AE-A53A-10CE22D1DE3A}"/>
              </a:ext>
            </a:extLst>
          </p:cNvPr>
          <p:cNvSpPr>
            <a:spLocks noGrp="1"/>
          </p:cNvSpPr>
          <p:nvPr>
            <p:ph type="body" sz="quarter" idx="14"/>
          </p:nvPr>
        </p:nvSpPr>
        <p:spPr/>
        <p:txBody>
          <a:bodyPr>
            <a:normAutofit/>
          </a:bodyPr>
          <a:lstStyle/>
          <a:p>
            <a:pPr>
              <a:buFont typeface="Wingdings" panose="05000000000000000000" pitchFamily="2" charset="2"/>
              <a:buChar char="§"/>
            </a:pPr>
            <a:r>
              <a:rPr lang="de-CH" altLang="de-DE" sz="2200" dirty="0"/>
              <a:t>Vom Kanton werden keine Computer zur Verfügung gestellt</a:t>
            </a:r>
          </a:p>
          <a:p>
            <a:pPr>
              <a:buFont typeface="Wingdings" panose="05000000000000000000" pitchFamily="2" charset="2"/>
              <a:buChar char="§"/>
            </a:pPr>
            <a:r>
              <a:rPr lang="de-CH" altLang="de-DE" sz="2200" dirty="0">
                <a:cs typeface="Arial" panose="020B0604020202020204" pitchFamily="34" charset="0"/>
              </a:rPr>
              <a:t>Vorgaben der Schulleitungskonferenz Gymnasien (Website)</a:t>
            </a:r>
          </a:p>
          <a:p>
            <a:pPr>
              <a:buFont typeface="Wingdings" panose="05000000000000000000" pitchFamily="2" charset="2"/>
              <a:buChar char="§"/>
            </a:pPr>
            <a:endParaRPr lang="de-CH" altLang="de-DE" sz="2200" dirty="0"/>
          </a:p>
        </p:txBody>
      </p:sp>
      <p:pic>
        <p:nvPicPr>
          <p:cNvPr id="6" name="Picture 3" descr="flagge-basel-land">
            <a:extLst>
              <a:ext uri="{FF2B5EF4-FFF2-40B4-BE49-F238E27FC236}">
                <a16:creationId xmlns:a16="http://schemas.microsoft.com/office/drawing/2014/main" id="{E917BF60-7CEB-7727-2B3C-0B78C62228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583" y="186403"/>
            <a:ext cx="569478"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fik 6">
            <a:extLst>
              <a:ext uri="{FF2B5EF4-FFF2-40B4-BE49-F238E27FC236}">
                <a16:creationId xmlns:a16="http://schemas.microsoft.com/office/drawing/2014/main" id="{C6BE064F-AEBE-CEBE-540D-9D1B83782EA2}"/>
              </a:ext>
            </a:extLst>
          </p:cNvPr>
          <p:cNvPicPr>
            <a:picLocks noChangeAspect="1"/>
          </p:cNvPicPr>
          <p:nvPr/>
        </p:nvPicPr>
        <p:blipFill>
          <a:blip r:embed="rId4"/>
          <a:stretch>
            <a:fillRect/>
          </a:stretch>
        </p:blipFill>
        <p:spPr>
          <a:xfrm>
            <a:off x="2235889" y="2844746"/>
            <a:ext cx="4522719" cy="3544246"/>
          </a:xfrm>
          <a:prstGeom prst="rect">
            <a:avLst/>
          </a:prstGeom>
        </p:spPr>
      </p:pic>
    </p:spTree>
    <p:extLst>
      <p:ext uri="{BB962C8B-B14F-4D97-AF65-F5344CB8AC3E}">
        <p14:creationId xmlns:p14="http://schemas.microsoft.com/office/powerpoint/2010/main" val="38076173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33735-5378-4940-4DA8-85DFC2D40985}"/>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AF8C08FC-5DFF-3872-D161-7A58D487B661}"/>
              </a:ext>
            </a:extLst>
          </p:cNvPr>
          <p:cNvSpPr>
            <a:spLocks noGrp="1"/>
          </p:cNvSpPr>
          <p:nvPr>
            <p:ph type="sldNum" sz="quarter" idx="13"/>
          </p:nvPr>
        </p:nvSpPr>
        <p:spPr/>
        <p:txBody>
          <a:bodyPr/>
          <a:lstStyle/>
          <a:p>
            <a:fld id="{63343499-4781-8F47-9616-5D65C730EB58}" type="slidenum">
              <a:rPr lang="en-US" smtClean="0"/>
              <a:t>16</a:t>
            </a:fld>
            <a:endParaRPr lang="en-US" dirty="0"/>
          </a:p>
        </p:txBody>
      </p:sp>
      <p:sp>
        <p:nvSpPr>
          <p:cNvPr id="3" name="Titel 2">
            <a:extLst>
              <a:ext uri="{FF2B5EF4-FFF2-40B4-BE49-F238E27FC236}">
                <a16:creationId xmlns:a16="http://schemas.microsoft.com/office/drawing/2014/main" id="{19214917-AC36-BDDE-08E9-5FC8B70DBCF5}"/>
              </a:ext>
            </a:extLst>
          </p:cNvPr>
          <p:cNvSpPr>
            <a:spLocks noGrp="1"/>
          </p:cNvSpPr>
          <p:nvPr>
            <p:ph type="title"/>
          </p:nvPr>
        </p:nvSpPr>
        <p:spPr>
          <a:xfrm>
            <a:off x="177801" y="1480886"/>
            <a:ext cx="8785224" cy="740912"/>
          </a:xfrm>
        </p:spPr>
        <p:txBody>
          <a:bodyPr/>
          <a:lstStyle/>
          <a:p>
            <a:r>
              <a:rPr lang="de-CH" dirty="0">
                <a:solidFill>
                  <a:srgbClr val="FF0000"/>
                </a:solidFill>
              </a:rPr>
              <a:t>Informationsabend Gymnasium Oberwil</a:t>
            </a:r>
            <a:br>
              <a:rPr lang="de-CH" dirty="0">
                <a:solidFill>
                  <a:srgbClr val="FF0000"/>
                </a:solidFill>
              </a:rPr>
            </a:br>
            <a:br>
              <a:rPr lang="de-CH" dirty="0">
                <a:solidFill>
                  <a:srgbClr val="FF0000"/>
                </a:solidFill>
              </a:rPr>
            </a:br>
            <a:r>
              <a:rPr lang="de-CH" dirty="0">
                <a:solidFill>
                  <a:srgbClr val="FF0000"/>
                </a:solidFill>
              </a:rPr>
              <a:t>Schwerpunktfächer und Immersion</a:t>
            </a:r>
          </a:p>
        </p:txBody>
      </p:sp>
      <p:sp>
        <p:nvSpPr>
          <p:cNvPr id="5" name="Textplatzhalter 3">
            <a:extLst>
              <a:ext uri="{FF2B5EF4-FFF2-40B4-BE49-F238E27FC236}">
                <a16:creationId xmlns:a16="http://schemas.microsoft.com/office/drawing/2014/main" id="{836DB607-41DF-609A-1DC4-F71A13D93F94}"/>
              </a:ext>
            </a:extLst>
          </p:cNvPr>
          <p:cNvSpPr txBox="1">
            <a:spLocks/>
          </p:cNvSpPr>
          <p:nvPr/>
        </p:nvSpPr>
        <p:spPr>
          <a:xfrm>
            <a:off x="106239" y="2694990"/>
            <a:ext cx="8785226" cy="3039929"/>
          </a:xfrm>
          <a:prstGeom prst="rect">
            <a:avLst/>
          </a:prstGeom>
        </p:spPr>
        <p:txBody>
          <a:bodyPr>
            <a:normAutofit/>
          </a:bodyPr>
          <a:lstStyle>
            <a:lvl1pPr marL="270000" indent="-270000" algn="l" defTabSz="457200" rtl="0" eaLnBrk="1" latinLnBrk="0" hangingPunct="1">
              <a:lnSpc>
                <a:spcPct val="90000"/>
              </a:lnSpc>
              <a:spcBef>
                <a:spcPts val="0"/>
              </a:spcBef>
              <a:spcAft>
                <a:spcPts val="1250"/>
              </a:spcAft>
              <a:buFont typeface="Symbol" panose="05050102010706020507" pitchFamily="18" charset="2"/>
              <a:buChar char="-"/>
              <a:defRPr sz="2500" kern="1200">
                <a:solidFill>
                  <a:schemeClr val="tx1"/>
                </a:solidFill>
                <a:latin typeface="+mn-lt"/>
                <a:ea typeface="+mn-ea"/>
                <a:cs typeface="+mn-cs"/>
              </a:defRPr>
            </a:lvl1pPr>
            <a:lvl2pPr marL="540000" indent="-270000" algn="l" defTabSz="457200" rtl="0" eaLnBrk="1" latinLnBrk="0" hangingPunct="1">
              <a:lnSpc>
                <a:spcPct val="90000"/>
              </a:lnSpc>
              <a:spcBef>
                <a:spcPts val="0"/>
              </a:spcBef>
              <a:spcAft>
                <a:spcPts val="1250"/>
              </a:spcAft>
              <a:buFont typeface="Symbol" panose="05050102010706020507" pitchFamily="18" charset="2"/>
              <a:buChar char="-"/>
              <a:defRPr sz="2500" kern="1200">
                <a:solidFill>
                  <a:schemeClr val="tx1"/>
                </a:solidFill>
                <a:latin typeface="+mn-lt"/>
                <a:ea typeface="+mn-ea"/>
                <a:cs typeface="+mn-cs"/>
              </a:defRPr>
            </a:lvl2pPr>
            <a:lvl3pPr marL="810000" indent="-270000" algn="l" defTabSz="457200" rtl="0" eaLnBrk="1" latinLnBrk="0" hangingPunct="1">
              <a:lnSpc>
                <a:spcPct val="90000"/>
              </a:lnSpc>
              <a:spcBef>
                <a:spcPts val="0"/>
              </a:spcBef>
              <a:spcAft>
                <a:spcPts val="1250"/>
              </a:spcAft>
              <a:buFont typeface="Symbol" panose="05050102010706020507" pitchFamily="18" charset="2"/>
              <a:buChar char="-"/>
              <a:defRPr sz="2500" kern="1200">
                <a:solidFill>
                  <a:schemeClr val="tx1"/>
                </a:solidFill>
                <a:latin typeface="+mn-lt"/>
                <a:ea typeface="+mn-ea"/>
                <a:cs typeface="+mn-cs"/>
              </a:defRPr>
            </a:lvl3pPr>
            <a:lvl4pPr marL="1080000" indent="-270000" algn="l" defTabSz="457200" rtl="0" eaLnBrk="1" latinLnBrk="0" hangingPunct="1">
              <a:lnSpc>
                <a:spcPct val="90000"/>
              </a:lnSpc>
              <a:spcBef>
                <a:spcPts val="0"/>
              </a:spcBef>
              <a:spcAft>
                <a:spcPts val="1250"/>
              </a:spcAft>
              <a:buFont typeface="Symbol" panose="05050102010706020507" pitchFamily="18" charset="2"/>
              <a:buChar char="-"/>
              <a:defRPr sz="2500" kern="1200">
                <a:solidFill>
                  <a:schemeClr val="tx1"/>
                </a:solidFill>
                <a:latin typeface="+mn-lt"/>
                <a:ea typeface="+mn-ea"/>
                <a:cs typeface="+mn-cs"/>
              </a:defRPr>
            </a:lvl4pPr>
            <a:lvl5pPr marL="1350000" indent="-270000" algn="l" defTabSz="457200" rtl="0" eaLnBrk="1" latinLnBrk="0" hangingPunct="1">
              <a:lnSpc>
                <a:spcPct val="90000"/>
              </a:lnSpc>
              <a:spcBef>
                <a:spcPts val="0"/>
              </a:spcBef>
              <a:spcAft>
                <a:spcPts val="1250"/>
              </a:spcAft>
              <a:buFont typeface="Symbol" panose="05050102010706020507" pitchFamily="18" charset="2"/>
              <a:buChar char="-"/>
              <a:defRPr sz="25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de-CH" altLang="de-DE" sz="2800" b="1" dirty="0"/>
              <a:t>Dienstag, 3. November 2026</a:t>
            </a:r>
          </a:p>
          <a:p>
            <a:pPr marL="0" indent="0">
              <a:buNone/>
            </a:pPr>
            <a:endParaRPr lang="de-CH" altLang="de-DE" sz="2200" b="1" dirty="0"/>
          </a:p>
          <a:p>
            <a:pPr marL="0" indent="0">
              <a:buNone/>
            </a:pPr>
            <a:r>
              <a:rPr lang="de-CH" altLang="de-DE" sz="2200" b="1" dirty="0"/>
              <a:t>Zeit</a:t>
            </a:r>
            <a:r>
              <a:rPr lang="de-CH" altLang="de-DE" sz="2200" dirty="0"/>
              <a:t>: 		18.00 Uhr (Sekundarschulen Binningen und Allschwil)</a:t>
            </a:r>
          </a:p>
          <a:p>
            <a:pPr marL="0" indent="0">
              <a:buNone/>
            </a:pPr>
            <a:r>
              <a:rPr lang="de-CH" altLang="de-DE" sz="2200" dirty="0"/>
              <a:t>			</a:t>
            </a:r>
            <a:r>
              <a:rPr lang="de-CH" altLang="de-DE" sz="2200" b="1" dirty="0"/>
              <a:t>19.15 Uhr </a:t>
            </a:r>
            <a:r>
              <a:rPr lang="de-CH" altLang="de-DE" sz="2200" dirty="0"/>
              <a:t>(</a:t>
            </a:r>
            <a:r>
              <a:rPr lang="de-CH" altLang="de-DE" sz="2200" b="1" dirty="0"/>
              <a:t>Sekundarschulen OZL</a:t>
            </a:r>
            <a:r>
              <a:rPr lang="de-CH" altLang="de-DE" sz="2200" dirty="0"/>
              <a:t>, Therwil und Oberwil)</a:t>
            </a:r>
          </a:p>
          <a:p>
            <a:pPr marL="0" indent="0">
              <a:buNone/>
            </a:pPr>
            <a:r>
              <a:rPr lang="de-CH" altLang="de-DE" sz="2200" b="1" dirty="0"/>
              <a:t>Ort</a:t>
            </a:r>
            <a:r>
              <a:rPr lang="de-CH" altLang="de-DE" sz="2200" dirty="0"/>
              <a:t>:	 	Aula Gymnasium Oberwil</a:t>
            </a:r>
          </a:p>
          <a:p>
            <a:pPr marL="0" indent="0">
              <a:buNone/>
            </a:pPr>
            <a:endParaRPr lang="de-CH" altLang="de-DE" sz="400" dirty="0"/>
          </a:p>
        </p:txBody>
      </p:sp>
    </p:spTree>
    <p:extLst>
      <p:ext uri="{BB962C8B-B14F-4D97-AF65-F5344CB8AC3E}">
        <p14:creationId xmlns:p14="http://schemas.microsoft.com/office/powerpoint/2010/main" val="15212815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C30C8-BB0B-77E2-E1B3-C734AD9A9E29}"/>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EC9A21A6-4EE3-B126-2AEB-407F50BB61D5}"/>
              </a:ext>
            </a:extLst>
          </p:cNvPr>
          <p:cNvSpPr>
            <a:spLocks noGrp="1"/>
          </p:cNvSpPr>
          <p:nvPr>
            <p:ph type="sldNum" sz="quarter" idx="13"/>
          </p:nvPr>
        </p:nvSpPr>
        <p:spPr/>
        <p:txBody>
          <a:bodyPr/>
          <a:lstStyle/>
          <a:p>
            <a:fld id="{63343499-4781-8F47-9616-5D65C730EB58}" type="slidenum">
              <a:rPr lang="en-US" smtClean="0"/>
              <a:t>17</a:t>
            </a:fld>
            <a:endParaRPr lang="en-US" dirty="0"/>
          </a:p>
        </p:txBody>
      </p:sp>
      <p:pic>
        <p:nvPicPr>
          <p:cNvPr id="7" name="Grafik 6">
            <a:extLst>
              <a:ext uri="{FF2B5EF4-FFF2-40B4-BE49-F238E27FC236}">
                <a16:creationId xmlns:a16="http://schemas.microsoft.com/office/drawing/2014/main" id="{E44A50BC-57F9-6089-5DB5-AC499A5234B7}"/>
              </a:ext>
            </a:extLst>
          </p:cNvPr>
          <p:cNvPicPr>
            <a:picLocks noChangeAspect="1"/>
          </p:cNvPicPr>
          <p:nvPr/>
        </p:nvPicPr>
        <p:blipFill>
          <a:blip r:embed="rId3"/>
          <a:stretch>
            <a:fillRect/>
          </a:stretch>
        </p:blipFill>
        <p:spPr>
          <a:xfrm>
            <a:off x="1489765" y="1872049"/>
            <a:ext cx="2589254" cy="3715907"/>
          </a:xfrm>
          <a:prstGeom prst="rect">
            <a:avLst/>
          </a:prstGeom>
        </p:spPr>
      </p:pic>
      <p:sp>
        <p:nvSpPr>
          <p:cNvPr id="10" name="Textfeld 9">
            <a:extLst>
              <a:ext uri="{FF2B5EF4-FFF2-40B4-BE49-F238E27FC236}">
                <a16:creationId xmlns:a16="http://schemas.microsoft.com/office/drawing/2014/main" id="{ED01F424-B038-87A2-04B1-29C9F554A336}"/>
              </a:ext>
            </a:extLst>
          </p:cNvPr>
          <p:cNvSpPr txBox="1"/>
          <p:nvPr/>
        </p:nvSpPr>
        <p:spPr>
          <a:xfrm>
            <a:off x="4834291" y="4972403"/>
            <a:ext cx="3442683" cy="615553"/>
          </a:xfrm>
          <a:prstGeom prst="rect">
            <a:avLst/>
          </a:prstGeom>
          <a:noFill/>
        </p:spPr>
        <p:txBody>
          <a:bodyPr wrap="square" rtlCol="0">
            <a:spAutoFit/>
          </a:bodyPr>
          <a:lstStyle/>
          <a:p>
            <a:r>
              <a:rPr lang="de-CH" sz="1700" dirty="0">
                <a:solidFill>
                  <a:srgbClr val="FF0000"/>
                </a:solidFill>
              </a:rPr>
              <a:t>www.gymoberwil.ch/</a:t>
            </a:r>
            <a:br>
              <a:rPr lang="de-CH" sz="1700" dirty="0">
                <a:solidFill>
                  <a:srgbClr val="FF0000"/>
                </a:solidFill>
              </a:rPr>
            </a:br>
            <a:r>
              <a:rPr lang="de-CH" sz="1700" dirty="0" err="1">
                <a:solidFill>
                  <a:srgbClr val="FF0000"/>
                </a:solidFill>
              </a:rPr>
              <a:t>maturitaetsabteilung</a:t>
            </a:r>
            <a:r>
              <a:rPr lang="de-CH" sz="1700" dirty="0">
                <a:solidFill>
                  <a:srgbClr val="FF0000"/>
                </a:solidFill>
              </a:rPr>
              <a:t>/startseite</a:t>
            </a:r>
          </a:p>
        </p:txBody>
      </p:sp>
      <p:pic>
        <p:nvPicPr>
          <p:cNvPr id="12" name="Grafik 11">
            <a:extLst>
              <a:ext uri="{FF2B5EF4-FFF2-40B4-BE49-F238E27FC236}">
                <a16:creationId xmlns:a16="http://schemas.microsoft.com/office/drawing/2014/main" id="{9E1A44FF-D8A6-B75B-33C1-09FA52BCC4C4}"/>
              </a:ext>
            </a:extLst>
          </p:cNvPr>
          <p:cNvPicPr>
            <a:picLocks noChangeAspect="1"/>
          </p:cNvPicPr>
          <p:nvPr/>
        </p:nvPicPr>
        <p:blipFill>
          <a:blip r:embed="rId4"/>
          <a:srcRect b="7631"/>
          <a:stretch>
            <a:fillRect/>
          </a:stretch>
        </p:blipFill>
        <p:spPr>
          <a:xfrm>
            <a:off x="4514519" y="1614285"/>
            <a:ext cx="3635568" cy="3358118"/>
          </a:xfrm>
          <a:prstGeom prst="rect">
            <a:avLst/>
          </a:prstGeom>
        </p:spPr>
      </p:pic>
    </p:spTree>
    <p:extLst>
      <p:ext uri="{BB962C8B-B14F-4D97-AF65-F5344CB8AC3E}">
        <p14:creationId xmlns:p14="http://schemas.microsoft.com/office/powerpoint/2010/main" val="3236592251"/>
      </p:ext>
    </p:extLst>
  </p:cSld>
  <p:clrMapOvr>
    <a:masterClrMapping/>
  </p:clrMapOvr>
</p:sld>
</file>

<file path=ppt/theme/theme1.xml><?xml version="1.0" encoding="utf-8"?>
<a:theme xmlns:a="http://schemas.openxmlformats.org/drawingml/2006/main" name="PPT_BKSD_Gymnasium_Oberwil_01">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Klassisch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edba6c7-9cf1-4250-9a6e-c95ca7c1679c">
      <Terms xmlns="http://schemas.microsoft.com/office/infopath/2007/PartnerControls"/>
    </lcf76f155ced4ddcb4097134ff3c332f>
    <TaxCatchAll xmlns="5ba18658-e01b-403b-9d75-35cf6c15237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2FB6DE6DC818614EA2E3407F37E45B66" ma:contentTypeVersion="12" ma:contentTypeDescription="Ein neues Dokument erstellen." ma:contentTypeScope="" ma:versionID="749874a084524554eab3b39c5f35e929">
  <xsd:schema xmlns:xsd="http://www.w3.org/2001/XMLSchema" xmlns:xs="http://www.w3.org/2001/XMLSchema" xmlns:p="http://schemas.microsoft.com/office/2006/metadata/properties" xmlns:ns2="6edba6c7-9cf1-4250-9a6e-c95ca7c1679c" xmlns:ns3="5ba18658-e01b-403b-9d75-35cf6c152378" targetNamespace="http://schemas.microsoft.com/office/2006/metadata/properties" ma:root="true" ma:fieldsID="a23682debcfb6e035cbbdb3d64e5a2d2" ns2:_="" ns3:_="">
    <xsd:import namespace="6edba6c7-9cf1-4250-9a6e-c95ca7c1679c"/>
    <xsd:import namespace="5ba18658-e01b-403b-9d75-35cf6c15237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BillingMetadata"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dba6c7-9cf1-4250-9a6e-c95ca7c167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BillingMetadata" ma:index="11" nillable="true" ma:displayName="MediaServiceBillingMetadata" ma:hidden="true" ma:internalName="MediaServiceBilling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ildmarkierungen" ma:readOnly="false" ma:fieldId="{5cf76f15-5ced-4ddc-b409-7134ff3c332f}" ma:taxonomyMulti="true" ma:sspId="702ee704-e012-4dee-9413-6fff5767ef7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ba18658-e01b-403b-9d75-35cf6c152378"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907d134d-f15f-495e-846b-5059c798386f}" ma:internalName="TaxCatchAll" ma:showField="CatchAllData" ma:web="5ba18658-e01b-403b-9d75-35cf6c15237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B6F2769-7194-4217-93D3-3AF3A4742282}">
  <ds:schemaRefs>
    <ds:schemaRef ds:uri="http://schemas.microsoft.com/office/2006/metadata/properties"/>
    <ds:schemaRef ds:uri="http://purl.org/dc/dcmitype/"/>
    <ds:schemaRef ds:uri="http://purl.org/dc/elements/1.1/"/>
    <ds:schemaRef ds:uri="http://purl.org/dc/terms/"/>
    <ds:schemaRef ds:uri="http://schemas.microsoft.com/office/2006/documentManagement/types"/>
    <ds:schemaRef ds:uri="http://schemas.microsoft.com/sharepoint/v3/field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7D2A1B0-FF3E-4009-940D-AED0EB70AA20}">
  <ds:schemaRefs>
    <ds:schemaRef ds:uri="http://schemas.microsoft.com/sharepoint/v3/contenttype/forms"/>
  </ds:schemaRefs>
</ds:datastoreItem>
</file>

<file path=customXml/itemProps3.xml><?xml version="1.0" encoding="utf-8"?>
<ds:datastoreItem xmlns:ds="http://schemas.openxmlformats.org/officeDocument/2006/customXml" ds:itemID="{4C981823-CFCA-4A47-9953-74979D7C9BBD}"/>
</file>

<file path=docProps/app.xml><?xml version="1.0" encoding="utf-8"?>
<Properties xmlns="http://schemas.openxmlformats.org/officeDocument/2006/extended-properties" xmlns:vt="http://schemas.openxmlformats.org/officeDocument/2006/docPropsVTypes">
  <Template>PPT_BKSD_Gymnasium_Oberwil_01</Template>
  <TotalTime>0</TotalTime>
  <Words>1390</Words>
  <Application>Microsoft Office PowerPoint</Application>
  <PresentationFormat>Bildschirmpräsentation (4:3)</PresentationFormat>
  <Paragraphs>146</Paragraphs>
  <Slides>17</Slides>
  <Notes>17</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17</vt:i4>
      </vt:variant>
    </vt:vector>
  </HeadingPairs>
  <TitlesOfParts>
    <vt:vector size="22" baseType="lpstr">
      <vt:lpstr>Arial</vt:lpstr>
      <vt:lpstr>Calibri</vt:lpstr>
      <vt:lpstr>Symbol</vt:lpstr>
      <vt:lpstr>Wingdings</vt:lpstr>
      <vt:lpstr>PPT_BKSD_Gymnasium_Oberwil_01</vt:lpstr>
      <vt:lpstr>Weiterführende Schulen: Gymnasien</vt:lpstr>
      <vt:lpstr>Gymnasiale Maturität</vt:lpstr>
      <vt:lpstr>Gymnasium – ewig Schule?</vt:lpstr>
      <vt:lpstr>Gymnasien BL</vt:lpstr>
      <vt:lpstr>Maturitätsschulen: Ausbildungsstruktur</vt:lpstr>
      <vt:lpstr>PowerPoint-Präsentation</vt:lpstr>
      <vt:lpstr>PowerPoint-Präsentation</vt:lpstr>
      <vt:lpstr>PowerPoint-Präsentation</vt:lpstr>
      <vt:lpstr>Breite Allgemeinbildung (keine Spezialisierung)</vt:lpstr>
      <vt:lpstr>PowerPoint-Präsentation</vt:lpstr>
      <vt:lpstr>Schüler:in als Individuum</vt:lpstr>
      <vt:lpstr>PowerPoint-Präsentation</vt:lpstr>
      <vt:lpstr>Anmeldung im Kanton Basel-Landschaft</vt:lpstr>
      <vt:lpstr>Anmeldung im Kanton Basel-Landschaft</vt:lpstr>
      <vt:lpstr>BYOD an den Gymnasien BL</vt:lpstr>
      <vt:lpstr>Informationsabend Gymnasium Oberwil  Schwerpunktfächer und Immersion</vt:lpstr>
      <vt:lpstr>PowerPoint-Präsentation</vt:lpstr>
    </vt:vector>
  </TitlesOfParts>
  <Company>Kantonale Verwaltungen BL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Rohner, Marc BKSD</dc:creator>
  <cp:lastModifiedBy>Bänteli, Patrick (GymOW)</cp:lastModifiedBy>
  <cp:revision>85</cp:revision>
  <cp:lastPrinted>2025-08-18T14:38:07Z</cp:lastPrinted>
  <dcterms:created xsi:type="dcterms:W3CDTF">2017-01-25T14:17:35Z</dcterms:created>
  <dcterms:modified xsi:type="dcterms:W3CDTF">2026-09-14T11:55:29Z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0x0101002FB6DE6DC818614EA2E3407F37E45B66</vt:lpwstr>
  </property>
</Properties>
</file>